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  <p:sldMasterId id="2147483674" r:id="rId2"/>
    <p:sldMasterId id="2147483686" r:id="rId3"/>
  </p:sldMasterIdLst>
  <p:notesMasterIdLst>
    <p:notesMasterId r:id="rId22"/>
  </p:notesMasterIdLst>
  <p:sldIdLst>
    <p:sldId id="259" r:id="rId4"/>
    <p:sldId id="265" r:id="rId5"/>
    <p:sldId id="266" r:id="rId6"/>
    <p:sldId id="273" r:id="rId7"/>
    <p:sldId id="263" r:id="rId8"/>
    <p:sldId id="272" r:id="rId9"/>
    <p:sldId id="268" r:id="rId10"/>
    <p:sldId id="269" r:id="rId11"/>
    <p:sldId id="274" r:id="rId12"/>
    <p:sldId id="275" r:id="rId13"/>
    <p:sldId id="284" r:id="rId14"/>
    <p:sldId id="276" r:id="rId15"/>
    <p:sldId id="277" r:id="rId16"/>
    <p:sldId id="278" r:id="rId17"/>
    <p:sldId id="279" r:id="rId18"/>
    <p:sldId id="280" r:id="rId19"/>
    <p:sldId id="281" r:id="rId20"/>
    <p:sldId id="282" r:id="rId21"/>
  </p:sldIdLst>
  <p:sldSz cx="9144000" cy="5143500" type="screen16x9"/>
  <p:notesSz cx="7559675" cy="10691813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Source Sans Pro Black" panose="020B0803030403020204" pitchFamily="34" charset="0"/>
      <p:bold r:id="rId29"/>
      <p:boldItalic r:id="rId30"/>
    </p:embeddedFont>
    <p:embeddedFont>
      <p:font typeface="Source Sans Pro Light" panose="020B0403030403020204" pitchFamily="34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btrivial X" initials="" lastIdx="1" clrIdx="0"/>
  <p:cmAuthor id="1" name="Matheo D" initials="" lastIdx="2" clrIdx="1"/>
  <p:cmAuthor id="2" name="John Smith" initials="" lastIdx="4" clrIdx="2"/>
  <p:cmAuthor id="3" name="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5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DCCCA3-DD1C-47C2-9309-71CCBC18F4B4}" v="207" dt="2019-04-03T16:11:42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3" autoAdjust="0"/>
    <p:restoredTop sz="94660"/>
  </p:normalViewPr>
  <p:slideViewPr>
    <p:cSldViewPr snapToGrid="0">
      <p:cViewPr>
        <p:scale>
          <a:sx n="114" d="100"/>
          <a:sy n="114" d="100"/>
        </p:scale>
        <p:origin x="126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a Eschment" userId="6c6e25b54640e5a5" providerId="LiveId" clId="{66DCCCA3-DD1C-47C2-9309-71CCBC18F4B4}"/>
    <pc:docChg chg="undo custSel addSld delSld modSld sldOrd modMainMaster">
      <pc:chgData name="Johanna Eschment" userId="6c6e25b54640e5a5" providerId="LiveId" clId="{66DCCCA3-DD1C-47C2-9309-71CCBC18F4B4}" dt="2019-04-03T16:11:42.895" v="1246" actId="1076"/>
      <pc:docMkLst>
        <pc:docMk/>
      </pc:docMkLst>
      <pc:sldChg chg="addSp delSp modSp">
        <pc:chgData name="Johanna Eschment" userId="6c6e25b54640e5a5" providerId="LiveId" clId="{66DCCCA3-DD1C-47C2-9309-71CCBC18F4B4}" dt="2019-04-03T16:11:31.412" v="1244"/>
        <pc:sldMkLst>
          <pc:docMk/>
          <pc:sldMk cId="1914561360" sldId="256"/>
        </pc:sldMkLst>
        <pc:spChg chg="mod">
          <ac:chgData name="Johanna Eschment" userId="6c6e25b54640e5a5" providerId="LiveId" clId="{66DCCCA3-DD1C-47C2-9309-71CCBC18F4B4}" dt="2019-04-03T14:57:57.190" v="431" actId="404"/>
          <ac:spMkLst>
            <pc:docMk/>
            <pc:sldMk cId="1914561360" sldId="256"/>
            <ac:spMk id="2" creationId="{C385892E-A0B3-4835-B36A-605017E30720}"/>
          </ac:spMkLst>
        </pc:spChg>
        <pc:spChg chg="del">
          <ac:chgData name="Johanna Eschment" userId="6c6e25b54640e5a5" providerId="LiveId" clId="{66DCCCA3-DD1C-47C2-9309-71CCBC18F4B4}" dt="2019-04-03T15:04:00.291" v="520" actId="478"/>
          <ac:spMkLst>
            <pc:docMk/>
            <pc:sldMk cId="1914561360" sldId="256"/>
            <ac:spMk id="3" creationId="{A2B8829E-5A50-4F3A-84EC-24A9347AE44F}"/>
          </ac:spMkLst>
        </pc:spChg>
        <pc:spChg chg="add mod">
          <ac:chgData name="Johanna Eschment" userId="6c6e25b54640e5a5" providerId="LiveId" clId="{66DCCCA3-DD1C-47C2-9309-71CCBC18F4B4}" dt="2019-04-03T15:11:18.088" v="614" actId="20577"/>
          <ac:spMkLst>
            <pc:docMk/>
            <pc:sldMk cId="1914561360" sldId="256"/>
            <ac:spMk id="4" creationId="{3B32AF5F-0421-4B2F-B15F-D03852E8E654}"/>
          </ac:spMkLst>
        </pc:spChg>
        <pc:spChg chg="add mod">
          <ac:chgData name="Johanna Eschment" userId="6c6e25b54640e5a5" providerId="LiveId" clId="{66DCCCA3-DD1C-47C2-9309-71CCBC18F4B4}" dt="2019-04-03T15:10:34.061" v="580" actId="1076"/>
          <ac:spMkLst>
            <pc:docMk/>
            <pc:sldMk cId="1914561360" sldId="256"/>
            <ac:spMk id="8" creationId="{2F0093CE-180C-4404-8D12-DD99E11733DF}"/>
          </ac:spMkLst>
        </pc:spChg>
        <pc:spChg chg="add mod">
          <ac:chgData name="Johanna Eschment" userId="6c6e25b54640e5a5" providerId="LiveId" clId="{66DCCCA3-DD1C-47C2-9309-71CCBC18F4B4}" dt="2019-04-03T15:10:49.002" v="609" actId="1076"/>
          <ac:spMkLst>
            <pc:docMk/>
            <pc:sldMk cId="1914561360" sldId="256"/>
            <ac:spMk id="9" creationId="{09DADF5D-1654-413D-9D39-EB7798E5AB09}"/>
          </ac:spMkLst>
        </pc:spChg>
        <pc:picChg chg="add del mod modCrop">
          <ac:chgData name="Johanna Eschment" userId="6c6e25b54640e5a5" providerId="LiveId" clId="{66DCCCA3-DD1C-47C2-9309-71CCBC18F4B4}" dt="2019-04-03T15:07:35.343" v="529" actId="478"/>
          <ac:picMkLst>
            <pc:docMk/>
            <pc:sldMk cId="1914561360" sldId="256"/>
            <ac:picMk id="5" creationId="{6217E263-6741-4792-9C72-66236B30F264}"/>
          </ac:picMkLst>
        </pc:picChg>
        <pc:picChg chg="add mod modCrop">
          <ac:chgData name="Johanna Eschment" userId="6c6e25b54640e5a5" providerId="LiveId" clId="{66DCCCA3-DD1C-47C2-9309-71CCBC18F4B4}" dt="2019-04-03T15:08:18.858" v="550" actId="1076"/>
          <ac:picMkLst>
            <pc:docMk/>
            <pc:sldMk cId="1914561360" sldId="256"/>
            <ac:picMk id="6" creationId="{3AE5EAD9-EB63-4969-97B2-A1B0B2F6E462}"/>
          </ac:picMkLst>
        </pc:picChg>
        <pc:picChg chg="add mod modCrop">
          <ac:chgData name="Johanna Eschment" userId="6c6e25b54640e5a5" providerId="LiveId" clId="{66DCCCA3-DD1C-47C2-9309-71CCBC18F4B4}" dt="2019-04-03T15:10:29.154" v="579" actId="208"/>
          <ac:picMkLst>
            <pc:docMk/>
            <pc:sldMk cId="1914561360" sldId="256"/>
            <ac:picMk id="7" creationId="{7A0AE1E3-0393-427A-B875-7AB242CE9B43}"/>
          </ac:picMkLst>
        </pc:picChg>
        <pc:picChg chg="add">
          <ac:chgData name="Johanna Eschment" userId="6c6e25b54640e5a5" providerId="LiveId" clId="{66DCCCA3-DD1C-47C2-9309-71CCBC18F4B4}" dt="2019-04-03T16:11:31.412" v="1244"/>
          <ac:picMkLst>
            <pc:docMk/>
            <pc:sldMk cId="1914561360" sldId="256"/>
            <ac:picMk id="10" creationId="{43563ECF-67C4-4CD7-A69E-6C3F5BAEB204}"/>
          </ac:picMkLst>
        </pc:picChg>
      </pc:sldChg>
      <pc:sldChg chg="addSp delSp modSp add del ord">
        <pc:chgData name="Johanna Eschment" userId="6c6e25b54640e5a5" providerId="LiveId" clId="{66DCCCA3-DD1C-47C2-9309-71CCBC18F4B4}" dt="2019-04-03T14:50:53.202" v="350" actId="2696"/>
        <pc:sldMkLst>
          <pc:docMk/>
          <pc:sldMk cId="4000988354" sldId="257"/>
        </pc:sldMkLst>
        <pc:spChg chg="add del mod">
          <ac:chgData name="Johanna Eschment" userId="6c6e25b54640e5a5" providerId="LiveId" clId="{66DCCCA3-DD1C-47C2-9309-71CCBC18F4B4}" dt="2019-04-03T13:55:07.720" v="18"/>
          <ac:spMkLst>
            <pc:docMk/>
            <pc:sldMk cId="4000988354" sldId="257"/>
            <ac:spMk id="2" creationId="{6317CC76-AD55-44C0-AEB2-68E78E72180E}"/>
          </ac:spMkLst>
        </pc:spChg>
      </pc:sldChg>
      <pc:sldChg chg="addSp delSp add del ord">
        <pc:chgData name="Johanna Eschment" userId="6c6e25b54640e5a5" providerId="LiveId" clId="{66DCCCA3-DD1C-47C2-9309-71CCBC18F4B4}" dt="2019-04-03T13:54:14.906" v="13" actId="2696"/>
        <pc:sldMkLst>
          <pc:docMk/>
          <pc:sldMk cId="1312620200" sldId="258"/>
        </pc:sldMkLst>
        <pc:picChg chg="add del">
          <ac:chgData name="Johanna Eschment" userId="6c6e25b54640e5a5" providerId="LiveId" clId="{66DCCCA3-DD1C-47C2-9309-71CCBC18F4B4}" dt="2019-04-03T13:54:07.821" v="12" actId="478"/>
          <ac:picMkLst>
            <pc:docMk/>
            <pc:sldMk cId="1312620200" sldId="258"/>
            <ac:picMk id="2" creationId="{D0032683-84A2-4E1B-80EA-6BB907209EBB}"/>
          </ac:picMkLst>
        </pc:picChg>
      </pc:sldChg>
      <pc:sldChg chg="addSp delSp modSp">
        <pc:chgData name="Johanna Eschment" userId="6c6e25b54640e5a5" providerId="LiveId" clId="{66DCCCA3-DD1C-47C2-9309-71CCBC18F4B4}" dt="2019-04-03T14:50:40.929" v="349" actId="14100"/>
        <pc:sldMkLst>
          <pc:docMk/>
          <pc:sldMk cId="0" sldId="259"/>
        </pc:sldMkLst>
        <pc:spChg chg="add del mod">
          <ac:chgData name="Johanna Eschment" userId="6c6e25b54640e5a5" providerId="LiveId" clId="{66DCCCA3-DD1C-47C2-9309-71CCBC18F4B4}" dt="2019-04-03T14:40:36.141" v="156" actId="478"/>
          <ac:spMkLst>
            <pc:docMk/>
            <pc:sldMk cId="0" sldId="259"/>
            <ac:spMk id="5" creationId="{F8D94343-845B-416B-9CBA-70AA4CEC9153}"/>
          </ac:spMkLst>
        </pc:spChg>
        <pc:spChg chg="add del">
          <ac:chgData name="Johanna Eschment" userId="6c6e25b54640e5a5" providerId="LiveId" clId="{66DCCCA3-DD1C-47C2-9309-71CCBC18F4B4}" dt="2019-04-03T13:55:11.882" v="20" actId="478"/>
          <ac:spMkLst>
            <pc:docMk/>
            <pc:sldMk cId="0" sldId="259"/>
            <ac:spMk id="8" creationId="{14B22235-8F30-45FE-A20B-70E8C67330A9}"/>
          </ac:spMkLst>
        </pc:spChg>
        <pc:spChg chg="mod">
          <ac:chgData name="Johanna Eschment" userId="6c6e25b54640e5a5" providerId="LiveId" clId="{66DCCCA3-DD1C-47C2-9309-71CCBC18F4B4}" dt="2019-04-03T14:49:54.240" v="344" actId="207"/>
          <ac:spMkLst>
            <pc:docMk/>
            <pc:sldMk cId="0" sldId="259"/>
            <ac:spMk id="148" creationId="{00000000-0000-0000-0000-000000000000}"/>
          </ac:spMkLst>
        </pc:spChg>
        <pc:spChg chg="del mod">
          <ac:chgData name="Johanna Eschment" userId="6c6e25b54640e5a5" providerId="LiveId" clId="{66DCCCA3-DD1C-47C2-9309-71CCBC18F4B4}" dt="2019-04-03T13:56:26.654" v="82" actId="478"/>
          <ac:spMkLst>
            <pc:docMk/>
            <pc:sldMk cId="0" sldId="259"/>
            <ac:spMk id="149" creationId="{00000000-0000-0000-0000-000000000000}"/>
          </ac:spMkLst>
        </pc:spChg>
        <pc:spChg chg="mod ord">
          <ac:chgData name="Johanna Eschment" userId="6c6e25b54640e5a5" providerId="LiveId" clId="{66DCCCA3-DD1C-47C2-9309-71CCBC18F4B4}" dt="2019-04-03T14:46:13.102" v="176" actId="1076"/>
          <ac:spMkLst>
            <pc:docMk/>
            <pc:sldMk cId="0" sldId="259"/>
            <ac:spMk id="150" creationId="{00000000-0000-0000-0000-000000000000}"/>
          </ac:spMkLst>
        </pc:spChg>
        <pc:spChg chg="add del mod">
          <ac:chgData name="Johanna Eschment" userId="6c6e25b54640e5a5" providerId="LiveId" clId="{66DCCCA3-DD1C-47C2-9309-71CCBC18F4B4}" dt="2019-04-03T14:50:40.929" v="349" actId="14100"/>
          <ac:spMkLst>
            <pc:docMk/>
            <pc:sldMk cId="0" sldId="259"/>
            <ac:spMk id="151" creationId="{00000000-0000-0000-0000-000000000000}"/>
          </ac:spMkLst>
        </pc:spChg>
        <pc:spChg chg="del mod">
          <ac:chgData name="Johanna Eschment" userId="6c6e25b54640e5a5" providerId="LiveId" clId="{66DCCCA3-DD1C-47C2-9309-71CCBC18F4B4}" dt="2019-04-03T14:50:19.388" v="347" actId="478"/>
          <ac:spMkLst>
            <pc:docMk/>
            <pc:sldMk cId="0" sldId="259"/>
            <ac:spMk id="152" creationId="{00000000-0000-0000-0000-000000000000}"/>
          </ac:spMkLst>
        </pc:spChg>
        <pc:picChg chg="add del mod">
          <ac:chgData name="Johanna Eschment" userId="6c6e25b54640e5a5" providerId="LiveId" clId="{66DCCCA3-DD1C-47C2-9309-71CCBC18F4B4}" dt="2019-04-03T14:46:36.931" v="179"/>
          <ac:picMkLst>
            <pc:docMk/>
            <pc:sldMk cId="0" sldId="259"/>
            <ac:picMk id="2" creationId="{A4F79DF7-7708-4618-85C7-FD682C268E92}"/>
          </ac:picMkLst>
        </pc:picChg>
        <pc:picChg chg="add del mod">
          <ac:chgData name="Johanna Eschment" userId="6c6e25b54640e5a5" providerId="LiveId" clId="{66DCCCA3-DD1C-47C2-9309-71CCBC18F4B4}" dt="2019-04-03T14:04:16.536" v="148" actId="478"/>
          <ac:picMkLst>
            <pc:docMk/>
            <pc:sldMk cId="0" sldId="259"/>
            <ac:picMk id="4" creationId="{23D4F43C-E900-4AF7-B190-804CE87D98E0}"/>
          </ac:picMkLst>
        </pc:picChg>
        <pc:picChg chg="add del mod">
          <ac:chgData name="Johanna Eschment" userId="6c6e25b54640e5a5" providerId="LiveId" clId="{66DCCCA3-DD1C-47C2-9309-71CCBC18F4B4}" dt="2019-04-03T14:04:54.320" v="154" actId="478"/>
          <ac:picMkLst>
            <pc:docMk/>
            <pc:sldMk cId="0" sldId="259"/>
            <ac:picMk id="6" creationId="{5F53395A-DF02-459E-8E64-4D0DB874A1EA}"/>
          </ac:picMkLst>
        </pc:picChg>
        <pc:picChg chg="add del">
          <ac:chgData name="Johanna Eschment" userId="6c6e25b54640e5a5" providerId="LiveId" clId="{66DCCCA3-DD1C-47C2-9309-71CCBC18F4B4}" dt="2019-04-03T13:55:47.296" v="22" actId="478"/>
          <ac:picMkLst>
            <pc:docMk/>
            <pc:sldMk cId="0" sldId="259"/>
            <ac:picMk id="147" creationId="{00000000-0000-0000-0000-000000000000}"/>
          </ac:picMkLst>
        </pc:picChg>
      </pc:sldChg>
      <pc:sldChg chg="add del">
        <pc:chgData name="Johanna Eschment" userId="6c6e25b54640e5a5" providerId="LiveId" clId="{66DCCCA3-DD1C-47C2-9309-71CCBC18F4B4}" dt="2019-04-03T15:11:50.317" v="616" actId="2696"/>
        <pc:sldMkLst>
          <pc:docMk/>
          <pc:sldMk cId="2132174657" sldId="260"/>
        </pc:sldMkLst>
      </pc:sldChg>
      <pc:sldChg chg="addSp delSp modSp add">
        <pc:chgData name="Johanna Eschment" userId="6c6e25b54640e5a5" providerId="LiveId" clId="{66DCCCA3-DD1C-47C2-9309-71CCBC18F4B4}" dt="2019-04-03T15:42:03.867" v="865" actId="688"/>
        <pc:sldMkLst>
          <pc:docMk/>
          <pc:sldMk cId="3014125640" sldId="260"/>
        </pc:sldMkLst>
        <pc:spChg chg="mod">
          <ac:chgData name="Johanna Eschment" userId="6c6e25b54640e5a5" providerId="LiveId" clId="{66DCCCA3-DD1C-47C2-9309-71CCBC18F4B4}" dt="2019-04-03T15:13:04.440" v="649" actId="20577"/>
          <ac:spMkLst>
            <pc:docMk/>
            <pc:sldMk cId="3014125640" sldId="260"/>
            <ac:spMk id="2" creationId="{2845FFC5-5F51-4054-AD28-409101658CF7}"/>
          </ac:spMkLst>
        </pc:spChg>
        <pc:spChg chg="del">
          <ac:chgData name="Johanna Eschment" userId="6c6e25b54640e5a5" providerId="LiveId" clId="{66DCCCA3-DD1C-47C2-9309-71CCBC18F4B4}" dt="2019-04-03T15:26:01.195" v="652" actId="478"/>
          <ac:spMkLst>
            <pc:docMk/>
            <pc:sldMk cId="3014125640" sldId="260"/>
            <ac:spMk id="3" creationId="{D1D1A111-4673-4DEA-BB2B-215F33790F73}"/>
          </ac:spMkLst>
        </pc:spChg>
        <pc:spChg chg="mod">
          <ac:chgData name="Johanna Eschment" userId="6c6e25b54640e5a5" providerId="LiveId" clId="{66DCCCA3-DD1C-47C2-9309-71CCBC18F4B4}" dt="2019-04-03T15:41:57.568" v="862" actId="1076"/>
          <ac:spMkLst>
            <pc:docMk/>
            <pc:sldMk cId="3014125640" sldId="260"/>
            <ac:spMk id="5" creationId="{C73BA0C1-01AC-4DA2-9A94-942D882ED731}"/>
          </ac:spMkLst>
        </pc:spChg>
        <pc:spChg chg="mod">
          <ac:chgData name="Johanna Eschment" userId="6c6e25b54640e5a5" providerId="LiveId" clId="{66DCCCA3-DD1C-47C2-9309-71CCBC18F4B4}" dt="2019-04-03T15:41:59.444" v="863" actId="1076"/>
          <ac:spMkLst>
            <pc:docMk/>
            <pc:sldMk cId="3014125640" sldId="260"/>
            <ac:spMk id="20" creationId="{52F336AD-7D6B-4E09-82A4-FADB41DD3FF1}"/>
          </ac:spMkLst>
        </pc:spChg>
        <pc:spChg chg="mod">
          <ac:chgData name="Johanna Eschment" userId="6c6e25b54640e5a5" providerId="LiveId" clId="{66DCCCA3-DD1C-47C2-9309-71CCBC18F4B4}" dt="2019-04-03T15:42:03.867" v="865" actId="688"/>
          <ac:spMkLst>
            <pc:docMk/>
            <pc:sldMk cId="3014125640" sldId="260"/>
            <ac:spMk id="21" creationId="{1E732E91-6184-4B53-9B0B-E66D66C92723}"/>
          </ac:spMkLst>
        </pc:spChg>
        <pc:spChg chg="add del mod">
          <ac:chgData name="Johanna Eschment" userId="6c6e25b54640e5a5" providerId="LiveId" clId="{66DCCCA3-DD1C-47C2-9309-71CCBC18F4B4}" dt="2019-04-03T15:26:25.266" v="657" actId="478"/>
          <ac:spMkLst>
            <pc:docMk/>
            <pc:sldMk cId="3014125640" sldId="260"/>
            <ac:spMk id="22" creationId="{DBEEA81C-5CC0-4314-BB1C-35714F36FDD6}"/>
          </ac:spMkLst>
        </pc:spChg>
        <pc:spChg chg="add del mod">
          <ac:chgData name="Johanna Eschment" userId="6c6e25b54640e5a5" providerId="LiveId" clId="{66DCCCA3-DD1C-47C2-9309-71CCBC18F4B4}" dt="2019-04-03T15:26:43.100" v="660" actId="478"/>
          <ac:spMkLst>
            <pc:docMk/>
            <pc:sldMk cId="3014125640" sldId="260"/>
            <ac:spMk id="23" creationId="{15BF668A-F959-4135-85A7-AADC16CDF60F}"/>
          </ac:spMkLst>
        </pc:spChg>
        <pc:spChg chg="add del mod">
          <ac:chgData name="Johanna Eschment" userId="6c6e25b54640e5a5" providerId="LiveId" clId="{66DCCCA3-DD1C-47C2-9309-71CCBC18F4B4}" dt="2019-04-03T15:27:29.129" v="664" actId="478"/>
          <ac:spMkLst>
            <pc:docMk/>
            <pc:sldMk cId="3014125640" sldId="260"/>
            <ac:spMk id="24" creationId="{1F45718F-2B16-414D-ABFB-A2DC22CDE394}"/>
          </ac:spMkLst>
        </pc:spChg>
        <pc:spChg chg="add del mod">
          <ac:chgData name="Johanna Eschment" userId="6c6e25b54640e5a5" providerId="LiveId" clId="{66DCCCA3-DD1C-47C2-9309-71CCBC18F4B4}" dt="2019-04-03T15:27:55.381" v="672" actId="478"/>
          <ac:spMkLst>
            <pc:docMk/>
            <pc:sldMk cId="3014125640" sldId="260"/>
            <ac:spMk id="28" creationId="{483AF843-5AB7-42D1-9901-EA43F37DD3F8}"/>
          </ac:spMkLst>
        </pc:spChg>
        <pc:spChg chg="add del mod">
          <ac:chgData name="Johanna Eschment" userId="6c6e25b54640e5a5" providerId="LiveId" clId="{66DCCCA3-DD1C-47C2-9309-71CCBC18F4B4}" dt="2019-04-03T15:28:36.403" v="676" actId="478"/>
          <ac:spMkLst>
            <pc:docMk/>
            <pc:sldMk cId="3014125640" sldId="260"/>
            <ac:spMk id="30" creationId="{76C89A00-98C5-49BB-B9CE-3351122A9E9A}"/>
          </ac:spMkLst>
        </pc:spChg>
        <pc:spChg chg="add mod">
          <ac:chgData name="Johanna Eschment" userId="6c6e25b54640e5a5" providerId="LiveId" clId="{66DCCCA3-DD1C-47C2-9309-71CCBC18F4B4}" dt="2019-04-03T15:41:27.403" v="851" actId="1076"/>
          <ac:spMkLst>
            <pc:docMk/>
            <pc:sldMk cId="3014125640" sldId="260"/>
            <ac:spMk id="31" creationId="{C774952F-F82C-4C5F-990F-2AA97AEC6AFA}"/>
          </ac:spMkLst>
        </pc:spChg>
        <pc:spChg chg="add del mod">
          <ac:chgData name="Johanna Eschment" userId="6c6e25b54640e5a5" providerId="LiveId" clId="{66DCCCA3-DD1C-47C2-9309-71CCBC18F4B4}" dt="2019-04-03T15:29:58.795" v="696" actId="478"/>
          <ac:spMkLst>
            <pc:docMk/>
            <pc:sldMk cId="3014125640" sldId="260"/>
            <ac:spMk id="32" creationId="{E8778451-431D-4FF4-84B9-74AF72AE65D5}"/>
          </ac:spMkLst>
        </pc:spChg>
        <pc:spChg chg="add mod">
          <ac:chgData name="Johanna Eschment" userId="6c6e25b54640e5a5" providerId="LiveId" clId="{66DCCCA3-DD1C-47C2-9309-71CCBC18F4B4}" dt="2019-04-03T15:41:19.588" v="849" actId="1076"/>
          <ac:spMkLst>
            <pc:docMk/>
            <pc:sldMk cId="3014125640" sldId="260"/>
            <ac:spMk id="33" creationId="{0A82DFAD-C32E-4067-A38E-FD4AF03F4EC4}"/>
          </ac:spMkLst>
        </pc:spChg>
        <pc:spChg chg="add del mod">
          <ac:chgData name="Johanna Eschment" userId="6c6e25b54640e5a5" providerId="LiveId" clId="{66DCCCA3-DD1C-47C2-9309-71CCBC18F4B4}" dt="2019-04-03T15:32:48.497" v="755" actId="478"/>
          <ac:spMkLst>
            <pc:docMk/>
            <pc:sldMk cId="3014125640" sldId="260"/>
            <ac:spMk id="34" creationId="{975B1502-1217-4AB8-9471-15831AD7F182}"/>
          </ac:spMkLst>
        </pc:spChg>
        <pc:spChg chg="add del mod">
          <ac:chgData name="Johanna Eschment" userId="6c6e25b54640e5a5" providerId="LiveId" clId="{66DCCCA3-DD1C-47C2-9309-71CCBC18F4B4}" dt="2019-04-03T15:36:19.306" v="790"/>
          <ac:spMkLst>
            <pc:docMk/>
            <pc:sldMk cId="3014125640" sldId="260"/>
            <ac:spMk id="35" creationId="{4E6C90BB-B3E3-4E8C-8D8C-404C61F8259D}"/>
          </ac:spMkLst>
        </pc:spChg>
        <pc:spChg chg="add mod">
          <ac:chgData name="Johanna Eschment" userId="6c6e25b54640e5a5" providerId="LiveId" clId="{66DCCCA3-DD1C-47C2-9309-71CCBC18F4B4}" dt="2019-04-03T15:41:23.980" v="850" actId="1076"/>
          <ac:spMkLst>
            <pc:docMk/>
            <pc:sldMk cId="3014125640" sldId="260"/>
            <ac:spMk id="36" creationId="{6AB2902E-9B57-4112-92D4-76D7DB6EA495}"/>
          </ac:spMkLst>
        </pc:spChg>
        <pc:spChg chg="add del mod">
          <ac:chgData name="Johanna Eschment" userId="6c6e25b54640e5a5" providerId="LiveId" clId="{66DCCCA3-DD1C-47C2-9309-71CCBC18F4B4}" dt="2019-04-03T15:40:26.777" v="835"/>
          <ac:spMkLst>
            <pc:docMk/>
            <pc:sldMk cId="3014125640" sldId="260"/>
            <ac:spMk id="37" creationId="{C271F08F-C258-4F38-BDDE-8DCCE7BE2758}"/>
          </ac:spMkLst>
        </pc:spChg>
        <pc:grpChg chg="add mod">
          <ac:chgData name="Johanna Eschment" userId="6c6e25b54640e5a5" providerId="LiveId" clId="{66DCCCA3-DD1C-47C2-9309-71CCBC18F4B4}" dt="2019-04-03T15:39:30.523" v="816" actId="1076"/>
          <ac:grpSpMkLst>
            <pc:docMk/>
            <pc:sldMk cId="3014125640" sldId="260"/>
            <ac:grpSpMk id="4" creationId="{CEDB874B-6E21-423F-B237-8C6A8A646896}"/>
          </ac:grpSpMkLst>
        </pc:grpChg>
        <pc:inkChg chg="add del">
          <ac:chgData name="Johanna Eschment" userId="6c6e25b54640e5a5" providerId="LiveId" clId="{66DCCCA3-DD1C-47C2-9309-71CCBC18F4B4}" dt="2019-04-03T15:27:39.393" v="668" actId="9405"/>
          <ac:inkMkLst>
            <pc:docMk/>
            <pc:sldMk cId="3014125640" sldId="260"/>
            <ac:inkMk id="25" creationId="{0C79BF4B-C3EF-4B40-B550-346030E18F94}"/>
          </ac:inkMkLst>
        </pc:inkChg>
        <pc:inkChg chg="add del">
          <ac:chgData name="Johanna Eschment" userId="6c6e25b54640e5a5" providerId="LiveId" clId="{66DCCCA3-DD1C-47C2-9309-71CCBC18F4B4}" dt="2019-04-03T15:27:38.909" v="667" actId="9405"/>
          <ac:inkMkLst>
            <pc:docMk/>
            <pc:sldMk cId="3014125640" sldId="260"/>
            <ac:inkMk id="26" creationId="{59C98D71-5A11-4A65-9675-46C216C5C4B0}"/>
          </ac:inkMkLst>
        </pc:inkChg>
        <pc:inkChg chg="add del">
          <ac:chgData name="Johanna Eschment" userId="6c6e25b54640e5a5" providerId="LiveId" clId="{66DCCCA3-DD1C-47C2-9309-71CCBC18F4B4}" dt="2019-04-03T15:27:46.049" v="670"/>
          <ac:inkMkLst>
            <pc:docMk/>
            <pc:sldMk cId="3014125640" sldId="260"/>
            <ac:inkMk id="27" creationId="{ED97D62B-DC81-489C-988D-F72B5C00F699}"/>
          </ac:inkMkLst>
        </pc:inkChg>
        <pc:inkChg chg="add del">
          <ac:chgData name="Johanna Eschment" userId="6c6e25b54640e5a5" providerId="LiveId" clId="{66DCCCA3-DD1C-47C2-9309-71CCBC18F4B4}" dt="2019-04-03T15:28:02.460" v="674" actId="478"/>
          <ac:inkMkLst>
            <pc:docMk/>
            <pc:sldMk cId="3014125640" sldId="260"/>
            <ac:inkMk id="29" creationId="{ED18D080-3618-40FD-B29C-6C104DA61BB1}"/>
          </ac:inkMkLst>
        </pc:inkChg>
      </pc:sldChg>
      <pc:sldChg chg="addSp delSp modSp add">
        <pc:chgData name="Johanna Eschment" userId="6c6e25b54640e5a5" providerId="LiveId" clId="{66DCCCA3-DD1C-47C2-9309-71CCBC18F4B4}" dt="2019-04-03T15:53:45.279" v="973" actId="1038"/>
        <pc:sldMkLst>
          <pc:docMk/>
          <pc:sldMk cId="264374773" sldId="261"/>
        </pc:sldMkLst>
        <pc:spChg chg="mod">
          <ac:chgData name="Johanna Eschment" userId="6c6e25b54640e5a5" providerId="LiveId" clId="{66DCCCA3-DD1C-47C2-9309-71CCBC18F4B4}" dt="2019-04-03T15:43:33.985" v="892" actId="20577"/>
          <ac:spMkLst>
            <pc:docMk/>
            <pc:sldMk cId="264374773" sldId="261"/>
            <ac:spMk id="2" creationId="{3CE38AFA-6676-4865-B424-188C33BFB1FE}"/>
          </ac:spMkLst>
        </pc:spChg>
        <pc:spChg chg="del">
          <ac:chgData name="Johanna Eschment" userId="6c6e25b54640e5a5" providerId="LiveId" clId="{66DCCCA3-DD1C-47C2-9309-71CCBC18F4B4}" dt="2019-04-03T15:50:35.994" v="894" actId="478"/>
          <ac:spMkLst>
            <pc:docMk/>
            <pc:sldMk cId="264374773" sldId="261"/>
            <ac:spMk id="3" creationId="{12664D33-75DC-4725-A102-CF598DCEE999}"/>
          </ac:spMkLst>
        </pc:spChg>
        <pc:picChg chg="add del mod modCrop">
          <ac:chgData name="Johanna Eschment" userId="6c6e25b54640e5a5" providerId="LiveId" clId="{66DCCCA3-DD1C-47C2-9309-71CCBC18F4B4}" dt="2019-04-03T15:51:41.703" v="902" actId="478"/>
          <ac:picMkLst>
            <pc:docMk/>
            <pc:sldMk cId="264374773" sldId="261"/>
            <ac:picMk id="4" creationId="{F70D2A92-6F74-47D6-9577-92631AE56F19}"/>
          </ac:picMkLst>
        </pc:picChg>
        <pc:picChg chg="add mod modCrop">
          <ac:chgData name="Johanna Eschment" userId="6c6e25b54640e5a5" providerId="LiveId" clId="{66DCCCA3-DD1C-47C2-9309-71CCBC18F4B4}" dt="2019-04-03T15:53:45.279" v="973" actId="1038"/>
          <ac:picMkLst>
            <pc:docMk/>
            <pc:sldMk cId="264374773" sldId="261"/>
            <ac:picMk id="5" creationId="{B32B3656-146C-4354-948F-74199EDAA25A}"/>
          </ac:picMkLst>
        </pc:picChg>
        <pc:picChg chg="add mod modCrop">
          <ac:chgData name="Johanna Eschment" userId="6c6e25b54640e5a5" providerId="LiveId" clId="{66DCCCA3-DD1C-47C2-9309-71CCBC18F4B4}" dt="2019-04-03T15:53:45.279" v="973" actId="1038"/>
          <ac:picMkLst>
            <pc:docMk/>
            <pc:sldMk cId="264374773" sldId="261"/>
            <ac:picMk id="6" creationId="{C4D18894-68D3-4044-B69E-404970414BE6}"/>
          </ac:picMkLst>
        </pc:picChg>
      </pc:sldChg>
      <pc:sldChg chg="addSp modSp add modNotesTx">
        <pc:chgData name="Johanna Eschment" userId="6c6e25b54640e5a5" providerId="LiveId" clId="{66DCCCA3-DD1C-47C2-9309-71CCBC18F4B4}" dt="2019-04-03T16:09:55.322" v="1231" actId="1076"/>
        <pc:sldMkLst>
          <pc:docMk/>
          <pc:sldMk cId="66332158" sldId="262"/>
        </pc:sldMkLst>
        <pc:spChg chg="mod">
          <ac:chgData name="Johanna Eschment" userId="6c6e25b54640e5a5" providerId="LiveId" clId="{66DCCCA3-DD1C-47C2-9309-71CCBC18F4B4}" dt="2019-04-03T16:02:14.171" v="1019" actId="20577"/>
          <ac:spMkLst>
            <pc:docMk/>
            <pc:sldMk cId="66332158" sldId="262"/>
            <ac:spMk id="2" creationId="{7CE3FA52-BB83-4864-9313-4B230D33941B}"/>
          </ac:spMkLst>
        </pc:spChg>
        <pc:spChg chg="mod">
          <ac:chgData name="Johanna Eschment" userId="6c6e25b54640e5a5" providerId="LiveId" clId="{66DCCCA3-DD1C-47C2-9309-71CCBC18F4B4}" dt="2019-04-03T16:07:30.428" v="1223" actId="20577"/>
          <ac:spMkLst>
            <pc:docMk/>
            <pc:sldMk cId="66332158" sldId="262"/>
            <ac:spMk id="3" creationId="{1EBA58D8-5EA9-414E-8BB8-26D1BF4F817F}"/>
          </ac:spMkLst>
        </pc:spChg>
        <pc:picChg chg="add mod modCrop">
          <ac:chgData name="Johanna Eschment" userId="6c6e25b54640e5a5" providerId="LiveId" clId="{66DCCCA3-DD1C-47C2-9309-71CCBC18F4B4}" dt="2019-04-03T16:09:55.322" v="1231" actId="1076"/>
          <ac:picMkLst>
            <pc:docMk/>
            <pc:sldMk cId="66332158" sldId="262"/>
            <ac:picMk id="4" creationId="{2A6C9141-C160-4FB2-AC0E-E5B0EA23DB38}"/>
          </ac:picMkLst>
        </pc:picChg>
      </pc:sldChg>
      <pc:sldChg chg="addSp delSp modSp add">
        <pc:chgData name="Johanna Eschment" userId="6c6e25b54640e5a5" providerId="LiveId" clId="{66DCCCA3-DD1C-47C2-9309-71CCBC18F4B4}" dt="2019-04-03T16:11:42.895" v="1246" actId="1076"/>
        <pc:sldMkLst>
          <pc:docMk/>
          <pc:sldMk cId="225728064" sldId="263"/>
        </pc:sldMkLst>
        <pc:spChg chg="mod">
          <ac:chgData name="Johanna Eschment" userId="6c6e25b54640e5a5" providerId="LiveId" clId="{66DCCCA3-DD1C-47C2-9309-71CCBC18F4B4}" dt="2019-04-03T16:10:19.760" v="1237" actId="20577"/>
          <ac:spMkLst>
            <pc:docMk/>
            <pc:sldMk cId="225728064" sldId="263"/>
            <ac:spMk id="2" creationId="{D552A996-B4A7-42FD-9494-82B3CCA74F2A}"/>
          </ac:spMkLst>
        </pc:spChg>
        <pc:picChg chg="add del mod">
          <ac:chgData name="Johanna Eschment" userId="6c6e25b54640e5a5" providerId="LiveId" clId="{66DCCCA3-DD1C-47C2-9309-71CCBC18F4B4}" dt="2019-04-03T16:11:30.178" v="1243"/>
          <ac:picMkLst>
            <pc:docMk/>
            <pc:sldMk cId="225728064" sldId="263"/>
            <ac:picMk id="4" creationId="{8B4E2428-C504-4D06-BEC3-670B40127938}"/>
          </ac:picMkLst>
        </pc:picChg>
        <pc:picChg chg="add mod">
          <ac:chgData name="Johanna Eschment" userId="6c6e25b54640e5a5" providerId="LiveId" clId="{66DCCCA3-DD1C-47C2-9309-71CCBC18F4B4}" dt="2019-04-03T16:11:42.895" v="1246" actId="1076"/>
          <ac:picMkLst>
            <pc:docMk/>
            <pc:sldMk cId="225728064" sldId="263"/>
            <ac:picMk id="5" creationId="{51737E47-707D-4C4C-82FE-1029536F1F98}"/>
          </ac:picMkLst>
        </pc:picChg>
      </pc:sldChg>
      <pc:sldMasterChg chg="delSldLayout modSldLayout">
        <pc:chgData name="Johanna Eschment" userId="6c6e25b54640e5a5" providerId="LiveId" clId="{66DCCCA3-DD1C-47C2-9309-71CCBC18F4B4}" dt="2019-04-03T15:12:38.634" v="624" actId="2711"/>
        <pc:sldMasterMkLst>
          <pc:docMk/>
          <pc:sldMasterMk cId="0" sldId="2147483673"/>
        </pc:sldMasterMkLst>
        <pc:sldLayoutChg chg="del">
          <pc:chgData name="Johanna Eschment" userId="6c6e25b54640e5a5" providerId="LiveId" clId="{66DCCCA3-DD1C-47C2-9309-71CCBC18F4B4}" dt="2019-04-03T14:50:53.218" v="351" actId="2696"/>
          <pc:sldLayoutMkLst>
            <pc:docMk/>
            <pc:sldMasterMk cId="0" sldId="2147483673"/>
            <pc:sldLayoutMk cId="0" sldId="2147483661"/>
          </pc:sldLayoutMkLst>
        </pc:sldLayoutChg>
        <pc:sldLayoutChg chg="addSp delSp modSp">
          <pc:chgData name="Johanna Eschment" userId="6c6e25b54640e5a5" providerId="LiveId" clId="{66DCCCA3-DD1C-47C2-9309-71CCBC18F4B4}" dt="2019-04-03T15:12:38.634" v="624" actId="2711"/>
          <pc:sldLayoutMkLst>
            <pc:docMk/>
            <pc:sldMasterMk cId="0" sldId="2147483673"/>
            <pc:sldLayoutMk cId="0" sldId="2147483662"/>
          </pc:sldLayoutMkLst>
          <pc:spChg chg="add del mod">
            <ac:chgData name="Johanna Eschment" userId="6c6e25b54640e5a5" providerId="LiveId" clId="{66DCCCA3-DD1C-47C2-9309-71CCBC18F4B4}" dt="2019-04-03T14:59:37.007" v="477" actId="478"/>
            <ac:spMkLst>
              <pc:docMk/>
              <pc:sldMasterMk cId="0" sldId="2147483673"/>
              <pc:sldLayoutMk cId="0" sldId="2147483662"/>
              <ac:spMk id="2" creationId="{733C3272-C781-48B7-BDFB-9DEBAB97677C}"/>
            </ac:spMkLst>
          </pc:spChg>
          <pc:spChg chg="add mod">
            <ac:chgData name="Johanna Eschment" userId="6c6e25b54640e5a5" providerId="LiveId" clId="{66DCCCA3-DD1C-47C2-9309-71CCBC18F4B4}" dt="2019-04-03T14:59:49.778" v="512" actId="20577"/>
            <ac:spMkLst>
              <pc:docMk/>
              <pc:sldMasterMk cId="0" sldId="2147483673"/>
              <pc:sldLayoutMk cId="0" sldId="2147483662"/>
              <ac:spMk id="6" creationId="{AF57A4FE-53E4-43EF-9A2A-DA905794EE03}"/>
            </ac:spMkLst>
          </pc:spChg>
          <pc:spChg chg="mod">
            <ac:chgData name="Johanna Eschment" userId="6c6e25b54640e5a5" providerId="LiveId" clId="{66DCCCA3-DD1C-47C2-9309-71CCBC18F4B4}" dt="2019-04-03T15:12:38.634" v="624" actId="2711"/>
            <ac:spMkLst>
              <pc:docMk/>
              <pc:sldMasterMk cId="0" sldId="2147483673"/>
              <pc:sldLayoutMk cId="0" sldId="2147483662"/>
              <ac:spMk id="90" creationId="{00000000-0000-0000-0000-000000000000}"/>
            </ac:spMkLst>
          </pc:spChg>
          <pc:spChg chg="mod">
            <ac:chgData name="Johanna Eschment" userId="6c6e25b54640e5a5" providerId="LiveId" clId="{66DCCCA3-DD1C-47C2-9309-71CCBC18F4B4}" dt="2019-04-03T14:58:44.801" v="432" actId="207"/>
            <ac:spMkLst>
              <pc:docMk/>
              <pc:sldMasterMk cId="0" sldId="2147483673"/>
              <pc:sldLayoutMk cId="0" sldId="2147483662"/>
              <ac:spMk id="92" creationId="{00000000-0000-0000-0000-000000000000}"/>
            </ac:spMkLst>
          </pc:spChg>
        </pc:sldLayoutChg>
      </pc:sldMasterChg>
      <pc:sldMasterChg chg="addSp delSp modSp">
        <pc:chgData name="Johanna Eschment" userId="6c6e25b54640e5a5" providerId="LiveId" clId="{66DCCCA3-DD1C-47C2-9309-71CCBC18F4B4}" dt="2019-04-03T13:53:22.603" v="8" actId="478"/>
        <pc:sldMasterMkLst>
          <pc:docMk/>
          <pc:sldMasterMk cId="3313800585" sldId="2147483674"/>
        </pc:sldMasterMkLst>
        <pc:spChg chg="add del mod">
          <ac:chgData name="Johanna Eschment" userId="6c6e25b54640e5a5" providerId="LiveId" clId="{66DCCCA3-DD1C-47C2-9309-71CCBC18F4B4}" dt="2019-04-03T13:53:16.898" v="4" actId="478"/>
          <ac:spMkLst>
            <pc:docMk/>
            <pc:sldMasterMk cId="3313800585" sldId="2147483674"/>
            <ac:spMk id="2" creationId="{2C421CDE-D877-4A29-95C5-599D142E4287}"/>
          </ac:spMkLst>
        </pc:spChg>
        <pc:spChg chg="add del mod">
          <ac:chgData name="Johanna Eschment" userId="6c6e25b54640e5a5" providerId="LiveId" clId="{66DCCCA3-DD1C-47C2-9309-71CCBC18F4B4}" dt="2019-04-03T13:53:18.070" v="5" actId="478"/>
          <ac:spMkLst>
            <pc:docMk/>
            <pc:sldMasterMk cId="3313800585" sldId="2147483674"/>
            <ac:spMk id="3" creationId="{9FDAF277-B046-4E7C-B52F-FDF430DEE230}"/>
          </ac:spMkLst>
        </pc:spChg>
        <pc:spChg chg="add del mod">
          <ac:chgData name="Johanna Eschment" userId="6c6e25b54640e5a5" providerId="LiveId" clId="{66DCCCA3-DD1C-47C2-9309-71CCBC18F4B4}" dt="2019-04-03T13:53:19.773" v="6" actId="478"/>
          <ac:spMkLst>
            <pc:docMk/>
            <pc:sldMasterMk cId="3313800585" sldId="2147483674"/>
            <ac:spMk id="4" creationId="{9A204118-5E00-4EA4-8066-B2F180DD266F}"/>
          </ac:spMkLst>
        </pc:spChg>
        <pc:spChg chg="add del mod">
          <ac:chgData name="Johanna Eschment" userId="6c6e25b54640e5a5" providerId="LiveId" clId="{66DCCCA3-DD1C-47C2-9309-71CCBC18F4B4}" dt="2019-04-03T13:53:20.930" v="7" actId="478"/>
          <ac:spMkLst>
            <pc:docMk/>
            <pc:sldMasterMk cId="3313800585" sldId="2147483674"/>
            <ac:spMk id="5" creationId="{EF582641-1377-4EB9-95F2-CB940B431B0B}"/>
          </ac:spMkLst>
        </pc:spChg>
        <pc:spChg chg="add del mod">
          <ac:chgData name="Johanna Eschment" userId="6c6e25b54640e5a5" providerId="LiveId" clId="{66DCCCA3-DD1C-47C2-9309-71CCBC18F4B4}" dt="2019-04-03T13:53:22.603" v="8" actId="478"/>
          <ac:spMkLst>
            <pc:docMk/>
            <pc:sldMasterMk cId="3313800585" sldId="2147483674"/>
            <ac:spMk id="6" creationId="{DBBCAB42-E05A-4BBD-BFE5-444ECADD05DA}"/>
          </ac:spMkLst>
        </pc:spChg>
      </pc:sldMasterChg>
      <pc:sldMasterChg chg="addSp delSp modSp">
        <pc:chgData name="Johanna Eschment" userId="6c6e25b54640e5a5" providerId="LiveId" clId="{66DCCCA3-DD1C-47C2-9309-71CCBC18F4B4}" dt="2019-04-03T14:48:26.496" v="232" actId="1076"/>
        <pc:sldMasterMkLst>
          <pc:docMk/>
          <pc:sldMasterMk cId="735008869" sldId="2147483686"/>
        </pc:sldMasterMkLst>
        <pc:spChg chg="mod">
          <ac:chgData name="Johanna Eschment" userId="6c6e25b54640e5a5" providerId="LiveId" clId="{66DCCCA3-DD1C-47C2-9309-71CCBC18F4B4}" dt="2019-04-03T13:56:53.094" v="83" actId="207"/>
          <ac:spMkLst>
            <pc:docMk/>
            <pc:sldMasterMk cId="735008869" sldId="2147483686"/>
            <ac:spMk id="6" creationId="{00000000-0000-0000-0000-000000000000}"/>
          </ac:spMkLst>
        </pc:spChg>
        <pc:spChg chg="del">
          <ac:chgData name="Johanna Eschment" userId="6c6e25b54640e5a5" providerId="LiveId" clId="{66DCCCA3-DD1C-47C2-9309-71CCBC18F4B4}" dt="2019-04-03T14:47:39.284" v="187" actId="478"/>
          <ac:spMkLst>
            <pc:docMk/>
            <pc:sldMasterMk cId="735008869" sldId="2147483686"/>
            <ac:spMk id="8" creationId="{00000000-0000-0000-0000-000000000000}"/>
          </ac:spMkLst>
        </pc:spChg>
        <pc:spChg chg="del">
          <ac:chgData name="Johanna Eschment" userId="6c6e25b54640e5a5" providerId="LiveId" clId="{66DCCCA3-DD1C-47C2-9309-71CCBC18F4B4}" dt="2019-04-03T14:48:10.524" v="193" actId="478"/>
          <ac:spMkLst>
            <pc:docMk/>
            <pc:sldMasterMk cId="735008869" sldId="2147483686"/>
            <ac:spMk id="9" creationId="{00000000-0000-0000-0000-000000000000}"/>
          </ac:spMkLst>
        </pc:spChg>
        <pc:picChg chg="add del mod ord modCrop">
          <ac:chgData name="Johanna Eschment" userId="6c6e25b54640e5a5" providerId="LiveId" clId="{66DCCCA3-DD1C-47C2-9309-71CCBC18F4B4}" dt="2019-04-03T14:47:54.024" v="190" actId="478"/>
          <ac:picMkLst>
            <pc:docMk/>
            <pc:sldMasterMk cId="735008869" sldId="2147483686"/>
            <ac:picMk id="2" creationId="{05A72104-FAFA-470A-BCCF-0743A2C5B4FC}"/>
          </ac:picMkLst>
        </pc:picChg>
        <pc:picChg chg="add mod">
          <ac:chgData name="Johanna Eschment" userId="6c6e25b54640e5a5" providerId="LiveId" clId="{66DCCCA3-DD1C-47C2-9309-71CCBC18F4B4}" dt="2019-04-03T14:48:26.496" v="232" actId="1076"/>
          <ac:picMkLst>
            <pc:docMk/>
            <pc:sldMasterMk cId="735008869" sldId="2147483686"/>
            <ac:picMk id="12" creationId="{A3073BFE-8889-4A15-849A-341C2A834294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255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Relations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strored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baseline="0" dirty="0"/>
              <a:t> </a:t>
            </a:r>
            <a:r>
              <a:rPr lang="de-DE" baseline="0" dirty="0" err="1"/>
              <a:t>within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database</a:t>
            </a:r>
            <a:r>
              <a:rPr lang="de-DE" baseline="0" dirty="0"/>
              <a:t> </a:t>
            </a:r>
            <a:r>
              <a:rPr lang="de-DE" baseline="0" dirty="0">
                <a:sym typeface="Wingdings" panose="05000000000000000000" pitchFamily="2" charset="2"/>
              </a:rPr>
              <a:t> </a:t>
            </a:r>
            <a:r>
              <a:rPr lang="de-DE" baseline="0" dirty="0" err="1">
                <a:sym typeface="Wingdings" panose="05000000000000000000" pitchFamily="2" charset="2"/>
              </a:rPr>
              <a:t>contrast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to</a:t>
            </a:r>
            <a:r>
              <a:rPr lang="de-DE" baseline="0" dirty="0">
                <a:sym typeface="Wingdings" panose="05000000000000000000" pitchFamily="2" charset="2"/>
              </a:rPr>
              <a:t> SQL </a:t>
            </a:r>
            <a:r>
              <a:rPr lang="de-DE" baseline="0" dirty="0" err="1">
                <a:sym typeface="Wingdings" panose="05000000000000000000" pitchFamily="2" charset="2"/>
              </a:rPr>
              <a:t>based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databases</a:t>
            </a:r>
            <a:endParaRPr lang="de-DE" baseline="0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321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6287" cy="40100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 URL to get a JSON Object for one event/category/timetable</a:t>
            </a:r>
          </a:p>
        </p:txBody>
      </p:sp>
    </p:spTree>
    <p:extLst>
      <p:ext uri="{BB962C8B-B14F-4D97-AF65-F5344CB8AC3E}">
        <p14:creationId xmlns:p14="http://schemas.microsoft.com/office/powerpoint/2010/main" val="3372922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6287" cy="40100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JSON-</a:t>
            </a:r>
            <a:r>
              <a:rPr lang="en-US" dirty="0" err="1"/>
              <a:t>Datei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10952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Failure with Java</a:t>
            </a:r>
          </a:p>
        </p:txBody>
      </p:sp>
    </p:spTree>
    <p:extLst>
      <p:ext uri="{BB962C8B-B14F-4D97-AF65-F5344CB8AC3E}">
        <p14:creationId xmlns:p14="http://schemas.microsoft.com/office/powerpoint/2010/main" val="4248838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Failure with Java</a:t>
            </a:r>
          </a:p>
        </p:txBody>
      </p:sp>
    </p:spTree>
    <p:extLst>
      <p:ext uri="{BB962C8B-B14F-4D97-AF65-F5344CB8AC3E}">
        <p14:creationId xmlns:p14="http://schemas.microsoft.com/office/powerpoint/2010/main" val="3933404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Failure with Java</a:t>
            </a:r>
          </a:p>
        </p:txBody>
      </p:sp>
    </p:spTree>
    <p:extLst>
      <p:ext uri="{BB962C8B-B14F-4D97-AF65-F5344CB8AC3E}">
        <p14:creationId xmlns:p14="http://schemas.microsoft.com/office/powerpoint/2010/main" val="82757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 dirty="0"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326552" y="1347166"/>
            <a:ext cx="8327055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 dirty="0"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Shape 86">
            <a:extLst>
              <a:ext uri="{FF2B5EF4-FFF2-40B4-BE49-F238E27FC236}">
                <a16:creationId xmlns:a16="http://schemas.microsoft.com/office/drawing/2014/main" id="{AF57A4FE-53E4-43EF-9A2A-DA905794EE03}"/>
              </a:ext>
            </a:extLst>
          </p:cNvPr>
          <p:cNvSpPr txBox="1"/>
          <p:nvPr userDrawn="1"/>
        </p:nvSpPr>
        <p:spPr>
          <a:xfrm>
            <a:off x="907586" y="4698067"/>
            <a:ext cx="5725531" cy="2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FFFF"/>
                </a:solidFill>
              </a:rPr>
              <a:t>Kai Käfer, Johanna Eschment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26552" y="1347167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3142077" y="1347167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3"/>
          </p:nvPr>
        </p:nvSpPr>
        <p:spPr>
          <a:xfrm>
            <a:off x="5957274" y="1347167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4"/>
          </p:nvPr>
        </p:nvSpPr>
        <p:spPr>
          <a:xfrm>
            <a:off x="5957274" y="3010304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5"/>
          </p:nvPr>
        </p:nvSpPr>
        <p:spPr>
          <a:xfrm>
            <a:off x="3142077" y="3010304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6"/>
          </p:nvPr>
        </p:nvSpPr>
        <p:spPr>
          <a:xfrm>
            <a:off x="326552" y="3010304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11D20-DE14-4857-BAD3-538654568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841410"/>
            <a:ext cx="6857280" cy="1790828"/>
          </a:xfrm>
          <a:prstGeom prst="rect">
            <a:avLst/>
          </a:prstGeom>
        </p:spPr>
        <p:txBody>
          <a:bodyPr lIns="77012" tIns="38507" rIns="77012" bIns="38507" anchor="b"/>
          <a:lstStyle>
            <a:lvl1pPr algn="ctr">
              <a:defRPr sz="51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BF4CD8-4D7E-451D-8191-BC63838EF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2701364"/>
            <a:ext cx="6857280" cy="1242130"/>
          </a:xfrm>
          <a:prstGeom prst="rect">
            <a:avLst/>
          </a:prstGeom>
        </p:spPr>
        <p:txBody>
          <a:bodyPr lIns="77012" tIns="38507" rIns="77012" bIns="38507"/>
          <a:lstStyle>
            <a:lvl1pPr marL="0" indent="0" algn="ctr">
              <a:buNone/>
              <a:defRPr sz="1900"/>
            </a:lvl1pPr>
            <a:lvl2pPr marL="385062" indent="0" algn="ctr">
              <a:buNone/>
              <a:defRPr sz="1700"/>
            </a:lvl2pPr>
            <a:lvl3pPr marL="770124" indent="0" algn="ctr">
              <a:buNone/>
              <a:defRPr sz="1600"/>
            </a:lvl3pPr>
            <a:lvl4pPr marL="1155187" indent="0" algn="ctr">
              <a:buNone/>
              <a:defRPr sz="1300"/>
            </a:lvl4pPr>
            <a:lvl5pPr marL="1540248" indent="0" algn="ctr">
              <a:buNone/>
              <a:defRPr sz="1300"/>
            </a:lvl5pPr>
            <a:lvl6pPr marL="1925310" indent="0" algn="ctr">
              <a:buNone/>
              <a:defRPr sz="1300"/>
            </a:lvl6pPr>
            <a:lvl7pPr marL="2310372" indent="0" algn="ctr">
              <a:buNone/>
              <a:defRPr sz="1300"/>
            </a:lvl7pPr>
            <a:lvl8pPr marL="2695434" indent="0" algn="ctr">
              <a:buNone/>
              <a:defRPr sz="1300"/>
            </a:lvl8pPr>
            <a:lvl9pPr marL="3080496" indent="0" algn="ctr">
              <a:buNone/>
              <a:defRPr sz="13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FE3D5E-FAAD-457A-ACCF-54092D14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28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213E0A-2092-48AD-BD85-CD3C0F06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320" y="4767621"/>
            <a:ext cx="308736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3C02AB-9A0F-4A9E-A45A-745DB3DD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40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fld id="{7708F770-72CF-4613-A4FA-115CAD6133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51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0EAAC-F17E-4091-8DC8-B5954DE9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274349"/>
            <a:ext cx="7885440" cy="993704"/>
          </a:xfrm>
          <a:prstGeom prst="rect">
            <a:avLst/>
          </a:prstGeom>
        </p:spPr>
        <p:txBody>
          <a:bodyPr lIns="77012" tIns="38507" rIns="77012" bIns="38507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FE12E-CD10-4A63-88F5-F3523241C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80" y="1369585"/>
            <a:ext cx="7885440" cy="3263023"/>
          </a:xfrm>
          <a:prstGeom prst="rect">
            <a:avLst/>
          </a:prstGeom>
        </p:spPr>
        <p:txBody>
          <a:bodyPr lIns="77012" tIns="38507" rIns="77012" bIns="38507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296504-AC0D-410B-A9EB-8B81641A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28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BB6EEE-2EF0-4F33-8002-21B7AE96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320" y="4767621"/>
            <a:ext cx="308736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E4CD80-DBC4-4879-AE3D-A93FE1E0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40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fld id="{7708F770-72CF-4613-A4FA-115CAD6133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33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C248D-D3B4-4111-8FDC-9DE6448A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282096"/>
            <a:ext cx="7886880" cy="2139704"/>
          </a:xfrm>
          <a:prstGeom prst="rect">
            <a:avLst/>
          </a:prstGeom>
        </p:spPr>
        <p:txBody>
          <a:bodyPr lIns="77012" tIns="38507" rIns="77012" bIns="38507" anchor="b"/>
          <a:lstStyle>
            <a:lvl1pPr>
              <a:defRPr sz="51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36C9A6-2385-4145-9393-41B40591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3442323"/>
            <a:ext cx="7886880" cy="1124398"/>
          </a:xfrm>
          <a:prstGeom prst="rect">
            <a:avLst/>
          </a:prstGeom>
        </p:spPr>
        <p:txBody>
          <a:bodyPr lIns="77012" tIns="38507" rIns="77012" bIns="38507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8506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01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15518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402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2531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31037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9543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8049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3B74CA-0597-4700-BFE9-12C20E9B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28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350FF2-BF39-45AA-A337-F0C2A94D1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320" y="4767621"/>
            <a:ext cx="308736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910113-A5C1-40DB-8AF9-11F877FF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40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fld id="{7708F770-72CF-4613-A4FA-115CAD6133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74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B5537-B54C-426F-B560-2F06D819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274349"/>
            <a:ext cx="7885440" cy="993704"/>
          </a:xfrm>
          <a:prstGeom prst="rect">
            <a:avLst/>
          </a:prstGeom>
        </p:spPr>
        <p:txBody>
          <a:bodyPr lIns="77012" tIns="38507" rIns="77012" bIns="38507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F9409F-94EC-44DC-8E0B-C995442EA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282" y="1369585"/>
            <a:ext cx="3873600" cy="3263023"/>
          </a:xfrm>
          <a:prstGeom prst="rect">
            <a:avLst/>
          </a:prstGeom>
        </p:spPr>
        <p:txBody>
          <a:bodyPr lIns="77012" tIns="38507" rIns="77012" bIns="38507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B4643F-CE75-4397-BB68-BD0A602F8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1122" y="1369585"/>
            <a:ext cx="3873600" cy="3263023"/>
          </a:xfrm>
          <a:prstGeom prst="rect">
            <a:avLst/>
          </a:prstGeom>
        </p:spPr>
        <p:txBody>
          <a:bodyPr lIns="77012" tIns="38507" rIns="77012" bIns="38507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923423-B9B6-43D8-8E1B-850F142F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28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7784B5-B0D0-4136-AFDE-CDEA758E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320" y="4767621"/>
            <a:ext cx="308736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4A24B-EDAE-4645-8E5B-C9B3C8B9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40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fld id="{7708F770-72CF-4613-A4FA-115CAD6133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3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0AF1F-CFDF-4447-9729-2C84F830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274349"/>
            <a:ext cx="7886880" cy="993704"/>
          </a:xfrm>
          <a:prstGeom prst="rect">
            <a:avLst/>
          </a:prstGeom>
        </p:spPr>
        <p:txBody>
          <a:bodyPr lIns="77012" tIns="38507" rIns="77012" bIns="38507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86374A-A441-49AE-8713-4F6B5302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260493"/>
            <a:ext cx="3869280" cy="617825"/>
          </a:xfrm>
          <a:prstGeom prst="rect">
            <a:avLst/>
          </a:prstGeom>
        </p:spPr>
        <p:txBody>
          <a:bodyPr lIns="77012" tIns="38507" rIns="77012" bIns="38507" anchor="b"/>
          <a:lstStyle>
            <a:lvl1pPr marL="0" indent="0">
              <a:buNone/>
              <a:defRPr sz="1900" b="1"/>
            </a:lvl1pPr>
            <a:lvl2pPr marL="385062" indent="0">
              <a:buNone/>
              <a:defRPr sz="1700" b="1"/>
            </a:lvl2pPr>
            <a:lvl3pPr marL="770124" indent="0">
              <a:buNone/>
              <a:defRPr sz="1600" b="1"/>
            </a:lvl3pPr>
            <a:lvl4pPr marL="1155187" indent="0">
              <a:buNone/>
              <a:defRPr sz="1300" b="1"/>
            </a:lvl4pPr>
            <a:lvl5pPr marL="1540248" indent="0">
              <a:buNone/>
              <a:defRPr sz="1300" b="1"/>
            </a:lvl5pPr>
            <a:lvl6pPr marL="1925310" indent="0">
              <a:buNone/>
              <a:defRPr sz="1300" b="1"/>
            </a:lvl6pPr>
            <a:lvl7pPr marL="2310372" indent="0">
              <a:buNone/>
              <a:defRPr sz="1300" b="1"/>
            </a:lvl7pPr>
            <a:lvl8pPr marL="2695434" indent="0">
              <a:buNone/>
              <a:defRPr sz="1300" b="1"/>
            </a:lvl8pPr>
            <a:lvl9pPr marL="3080496" indent="0">
              <a:buNone/>
              <a:defRPr sz="13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8EC89C-62D7-4C72-AF8B-08F125F45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1878317"/>
            <a:ext cx="3869280" cy="2764010"/>
          </a:xfrm>
          <a:prstGeom prst="rect">
            <a:avLst/>
          </a:prstGeom>
        </p:spPr>
        <p:txBody>
          <a:bodyPr lIns="77012" tIns="38507" rIns="77012" bIns="38507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A36306-DE16-40D3-9A5E-FA888AA67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260493"/>
            <a:ext cx="3886560" cy="617825"/>
          </a:xfrm>
          <a:prstGeom prst="rect">
            <a:avLst/>
          </a:prstGeom>
        </p:spPr>
        <p:txBody>
          <a:bodyPr lIns="77012" tIns="38507" rIns="77012" bIns="38507" anchor="b"/>
          <a:lstStyle>
            <a:lvl1pPr marL="0" indent="0">
              <a:buNone/>
              <a:defRPr sz="1900" b="1"/>
            </a:lvl1pPr>
            <a:lvl2pPr marL="385062" indent="0">
              <a:buNone/>
              <a:defRPr sz="1700" b="1"/>
            </a:lvl2pPr>
            <a:lvl3pPr marL="770124" indent="0">
              <a:buNone/>
              <a:defRPr sz="1600" b="1"/>
            </a:lvl3pPr>
            <a:lvl4pPr marL="1155187" indent="0">
              <a:buNone/>
              <a:defRPr sz="1300" b="1"/>
            </a:lvl4pPr>
            <a:lvl5pPr marL="1540248" indent="0">
              <a:buNone/>
              <a:defRPr sz="1300" b="1"/>
            </a:lvl5pPr>
            <a:lvl6pPr marL="1925310" indent="0">
              <a:buNone/>
              <a:defRPr sz="1300" b="1"/>
            </a:lvl6pPr>
            <a:lvl7pPr marL="2310372" indent="0">
              <a:buNone/>
              <a:defRPr sz="1300" b="1"/>
            </a:lvl7pPr>
            <a:lvl8pPr marL="2695434" indent="0">
              <a:buNone/>
              <a:defRPr sz="1300" b="1"/>
            </a:lvl8pPr>
            <a:lvl9pPr marL="3080496" indent="0">
              <a:buNone/>
              <a:defRPr sz="13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C6511C1-8D27-4E63-97E7-8755D93E8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1878317"/>
            <a:ext cx="3886560" cy="2764010"/>
          </a:xfrm>
          <a:prstGeom prst="rect">
            <a:avLst/>
          </a:prstGeom>
        </p:spPr>
        <p:txBody>
          <a:bodyPr lIns="77012" tIns="38507" rIns="77012" bIns="38507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CE7663A-E793-4CD1-892E-E43085B2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28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4B22CB-3AB1-4682-84D1-6FA19C6E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320" y="4767621"/>
            <a:ext cx="308736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F588497-5080-4A5D-BEAC-4E7E939C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40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fld id="{7708F770-72CF-4613-A4FA-115CAD6133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07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2E139-5824-4055-BE72-E2BC7CC5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274349"/>
            <a:ext cx="7885440" cy="993704"/>
          </a:xfrm>
          <a:prstGeom prst="rect">
            <a:avLst/>
          </a:prstGeom>
        </p:spPr>
        <p:txBody>
          <a:bodyPr lIns="77012" tIns="38507" rIns="77012" bIns="38507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42AED6-B7E5-46F2-8EB3-53B1664B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28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A8186C-C9DC-4CC6-AD33-E6C127C7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320" y="4767621"/>
            <a:ext cx="308736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A507D5-F250-409B-A1A0-739364AB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40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fld id="{7708F770-72CF-4613-A4FA-115CAD6133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495D6ED-44C9-4ACC-A2E2-83984AA0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28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A96420-4787-4C9D-88E2-D384DBF0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320" y="4767621"/>
            <a:ext cx="308736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CA21C8-D26C-4462-A62D-B2C8287C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40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fld id="{7708F770-72CF-4613-A4FA-115CAD6133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5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0DE5F5-76CA-4BC7-802B-D835199A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342396"/>
            <a:ext cx="2949120" cy="1201086"/>
          </a:xfrm>
          <a:prstGeom prst="rect">
            <a:avLst/>
          </a:prstGeom>
        </p:spPr>
        <p:txBody>
          <a:bodyPr lIns="77012" tIns="38507" rIns="77012" bIns="38507" anchor="b"/>
          <a:lstStyle>
            <a:lvl1pPr>
              <a:defRPr sz="27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A4AA10-1C9B-4E9A-BAA3-CAD48DDD7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740959"/>
            <a:ext cx="4628160" cy="3655103"/>
          </a:xfrm>
          <a:prstGeom prst="rect">
            <a:avLst/>
          </a:prstGeom>
        </p:spPr>
        <p:txBody>
          <a:bodyPr lIns="77012" tIns="38507" rIns="77012" bIns="38507"/>
          <a:lstStyle>
            <a:lvl1pPr>
              <a:defRPr sz="2700"/>
            </a:lvl1pPr>
            <a:lvl2pPr>
              <a:defRPr sz="24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FF6C8F-25D5-4190-93A8-83C503490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1543484"/>
            <a:ext cx="2949120" cy="2857980"/>
          </a:xfrm>
          <a:prstGeom prst="rect">
            <a:avLst/>
          </a:prstGeom>
        </p:spPr>
        <p:txBody>
          <a:bodyPr lIns="77012" tIns="38507" rIns="77012" bIns="38507"/>
          <a:lstStyle>
            <a:lvl1pPr marL="0" indent="0">
              <a:buNone/>
              <a:defRPr sz="1300"/>
            </a:lvl1pPr>
            <a:lvl2pPr marL="385062" indent="0">
              <a:buNone/>
              <a:defRPr sz="1200"/>
            </a:lvl2pPr>
            <a:lvl3pPr marL="770124" indent="0">
              <a:buNone/>
              <a:defRPr sz="1000"/>
            </a:lvl3pPr>
            <a:lvl4pPr marL="1155187" indent="0">
              <a:buNone/>
              <a:defRPr sz="800"/>
            </a:lvl4pPr>
            <a:lvl5pPr marL="1540248" indent="0">
              <a:buNone/>
              <a:defRPr sz="800"/>
            </a:lvl5pPr>
            <a:lvl6pPr marL="1925310" indent="0">
              <a:buNone/>
              <a:defRPr sz="800"/>
            </a:lvl6pPr>
            <a:lvl7pPr marL="2310372" indent="0">
              <a:buNone/>
              <a:defRPr sz="800"/>
            </a:lvl7pPr>
            <a:lvl8pPr marL="2695434" indent="0">
              <a:buNone/>
              <a:defRPr sz="800"/>
            </a:lvl8pPr>
            <a:lvl9pPr marL="3080496" indent="0">
              <a:buNone/>
              <a:defRPr sz="8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F2CB55-3C4F-4826-BFD3-C813041D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28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5B4563-F37A-4639-9807-E17813A7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320" y="4767621"/>
            <a:ext cx="308736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4B5E58-45F8-44F4-A3E5-77B33853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40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fld id="{7708F770-72CF-4613-A4FA-115CAD6133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32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468806-2AF9-41C0-A26C-32A0ABD6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342396"/>
            <a:ext cx="2949120" cy="1201086"/>
          </a:xfrm>
          <a:prstGeom prst="rect">
            <a:avLst/>
          </a:prstGeom>
        </p:spPr>
        <p:txBody>
          <a:bodyPr lIns="77012" tIns="38507" rIns="77012" bIns="38507" anchor="b"/>
          <a:lstStyle>
            <a:lvl1pPr>
              <a:defRPr sz="27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BFC18C3-246C-4DEE-A78A-67A7ACB91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740959"/>
            <a:ext cx="4628160" cy="3655103"/>
          </a:xfrm>
          <a:prstGeom prst="rect">
            <a:avLst/>
          </a:prstGeom>
        </p:spPr>
        <p:txBody>
          <a:bodyPr lIns="77012" tIns="38507" rIns="77012" bIns="38507"/>
          <a:lstStyle>
            <a:lvl1pPr marL="0" indent="0">
              <a:buNone/>
              <a:defRPr sz="2700"/>
            </a:lvl1pPr>
            <a:lvl2pPr marL="385062" indent="0">
              <a:buNone/>
              <a:defRPr sz="2400"/>
            </a:lvl2pPr>
            <a:lvl3pPr marL="770124" indent="0">
              <a:buNone/>
              <a:defRPr sz="1900"/>
            </a:lvl3pPr>
            <a:lvl4pPr marL="1155187" indent="0">
              <a:buNone/>
              <a:defRPr sz="1700"/>
            </a:lvl4pPr>
            <a:lvl5pPr marL="1540248" indent="0">
              <a:buNone/>
              <a:defRPr sz="1700"/>
            </a:lvl5pPr>
            <a:lvl6pPr marL="1925310" indent="0">
              <a:buNone/>
              <a:defRPr sz="1700"/>
            </a:lvl6pPr>
            <a:lvl7pPr marL="2310372" indent="0">
              <a:buNone/>
              <a:defRPr sz="1700"/>
            </a:lvl7pPr>
            <a:lvl8pPr marL="2695434" indent="0">
              <a:buNone/>
              <a:defRPr sz="1700"/>
            </a:lvl8pPr>
            <a:lvl9pPr marL="3080496" indent="0">
              <a:buNone/>
              <a:defRPr sz="17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90ED6-72E9-4EBE-870D-055E5ECD2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1543484"/>
            <a:ext cx="2949120" cy="2857980"/>
          </a:xfrm>
          <a:prstGeom prst="rect">
            <a:avLst/>
          </a:prstGeom>
        </p:spPr>
        <p:txBody>
          <a:bodyPr lIns="77012" tIns="38507" rIns="77012" bIns="38507"/>
          <a:lstStyle>
            <a:lvl1pPr marL="0" indent="0">
              <a:buNone/>
              <a:defRPr sz="1300"/>
            </a:lvl1pPr>
            <a:lvl2pPr marL="385062" indent="0">
              <a:buNone/>
              <a:defRPr sz="1200"/>
            </a:lvl2pPr>
            <a:lvl3pPr marL="770124" indent="0">
              <a:buNone/>
              <a:defRPr sz="1000"/>
            </a:lvl3pPr>
            <a:lvl4pPr marL="1155187" indent="0">
              <a:buNone/>
              <a:defRPr sz="800"/>
            </a:lvl4pPr>
            <a:lvl5pPr marL="1540248" indent="0">
              <a:buNone/>
              <a:defRPr sz="800"/>
            </a:lvl5pPr>
            <a:lvl6pPr marL="1925310" indent="0">
              <a:buNone/>
              <a:defRPr sz="800"/>
            </a:lvl6pPr>
            <a:lvl7pPr marL="2310372" indent="0">
              <a:buNone/>
              <a:defRPr sz="800"/>
            </a:lvl7pPr>
            <a:lvl8pPr marL="2695434" indent="0">
              <a:buNone/>
              <a:defRPr sz="800"/>
            </a:lvl8pPr>
            <a:lvl9pPr marL="3080496" indent="0">
              <a:buNone/>
              <a:defRPr sz="8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B1E68C-5168-4C3B-8090-3FF4415EEA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28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BABBBF-EEDC-4584-82DD-DDC4EDAB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320" y="4767621"/>
            <a:ext cx="308736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6F07D3-7D7F-4066-8931-87B620E1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40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fld id="{7708F770-72CF-4613-A4FA-115CAD6133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7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26551" y="1347166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4593269" y="1347166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3A68C-DB46-40EB-9B45-69665C241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274349"/>
            <a:ext cx="7885440" cy="993704"/>
          </a:xfrm>
          <a:prstGeom prst="rect">
            <a:avLst/>
          </a:prstGeom>
        </p:spPr>
        <p:txBody>
          <a:bodyPr lIns="77012" tIns="38507" rIns="77012" bIns="38507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A5AF26-91C2-44FD-A28F-C52BF2E70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9280" y="1369585"/>
            <a:ext cx="7885440" cy="3263023"/>
          </a:xfrm>
          <a:prstGeom prst="rect">
            <a:avLst/>
          </a:prstGeom>
        </p:spPr>
        <p:txBody>
          <a:bodyPr vert="eaVert" lIns="77012" tIns="38507" rIns="77012" bIns="38507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E90C2F-CD81-4610-9FEE-76C785F0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28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D257-D5B4-4C9B-91BB-E86EE31A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320" y="4767621"/>
            <a:ext cx="308736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0B557B-E8CB-4456-81D7-994C0DFD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40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fld id="{7708F770-72CF-4613-A4FA-115CAD6133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32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4D1088D-011E-41DE-BBCE-72E4F5336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360" y="274349"/>
            <a:ext cx="1971360" cy="4358258"/>
          </a:xfrm>
          <a:prstGeom prst="rect">
            <a:avLst/>
          </a:prstGeom>
        </p:spPr>
        <p:txBody>
          <a:bodyPr vert="eaVert" lIns="77012" tIns="38507" rIns="77012" bIns="38507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5D1932-1B06-4F8A-B501-CCB3D64AC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9280" y="274349"/>
            <a:ext cx="5775840" cy="4358258"/>
          </a:xfrm>
          <a:prstGeom prst="rect">
            <a:avLst/>
          </a:prstGeom>
        </p:spPr>
        <p:txBody>
          <a:bodyPr vert="eaVert" lIns="77012" tIns="38507" rIns="77012" bIns="38507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782E82-A7E7-442A-80D0-0343393D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28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163092-F7C8-4481-95BE-780D1130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320" y="4767621"/>
            <a:ext cx="308736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336319-1D5B-4649-846D-B423C684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8400" y="4767621"/>
            <a:ext cx="2056320" cy="273269"/>
          </a:xfrm>
          <a:prstGeom prst="rect">
            <a:avLst/>
          </a:prstGeom>
        </p:spPr>
        <p:txBody>
          <a:bodyPr lIns="77012" tIns="38507" rIns="77012" bIns="38507"/>
          <a:lstStyle/>
          <a:p>
            <a:fld id="{7708F770-72CF-4613-A4FA-115CAD6133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55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26552" y="1347166"/>
            <a:ext cx="8327055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161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6552" y="1347166"/>
            <a:ext cx="8327055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490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26551" y="1347166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593269" y="1347166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8425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6962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326553" y="244939"/>
            <a:ext cx="8490331" cy="283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6690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26551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326551" y="3010304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593269" y="1347166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6096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26551" y="1347166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93269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593269" y="3010304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785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26551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93269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326552" y="3010304"/>
            <a:ext cx="832705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741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26552" y="1347167"/>
            <a:ext cx="832705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326552" y="3010304"/>
            <a:ext cx="832705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9798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6551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4593269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4593269" y="3010304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326551" y="3010304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986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26552" y="1347167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3142077" y="1347167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3"/>
          </p:nvPr>
        </p:nvSpPr>
        <p:spPr>
          <a:xfrm>
            <a:off x="5957274" y="1347167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4"/>
          </p:nvPr>
        </p:nvSpPr>
        <p:spPr>
          <a:xfrm>
            <a:off x="5957274" y="3010304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5"/>
          </p:nvPr>
        </p:nvSpPr>
        <p:spPr>
          <a:xfrm>
            <a:off x="3142077" y="3010304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6"/>
          </p:nvPr>
        </p:nvSpPr>
        <p:spPr>
          <a:xfrm>
            <a:off x="326552" y="3010304"/>
            <a:ext cx="268098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709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326553" y="244939"/>
            <a:ext cx="8490331" cy="283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26551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326551" y="3010304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3"/>
          </p:nvPr>
        </p:nvSpPr>
        <p:spPr>
          <a:xfrm>
            <a:off x="4593269" y="1347166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26551" y="1347166"/>
            <a:ext cx="4063276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4593269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3"/>
          </p:nvPr>
        </p:nvSpPr>
        <p:spPr>
          <a:xfrm>
            <a:off x="4593269" y="3010304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26551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xfrm>
            <a:off x="4593269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3"/>
          </p:nvPr>
        </p:nvSpPr>
        <p:spPr>
          <a:xfrm>
            <a:off x="326552" y="3010304"/>
            <a:ext cx="832705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6552" y="1347167"/>
            <a:ext cx="832705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326552" y="3010304"/>
            <a:ext cx="8327055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26551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4593269" y="1347167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4593269" y="3010304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4"/>
          </p:nvPr>
        </p:nvSpPr>
        <p:spPr>
          <a:xfrm>
            <a:off x="326551" y="3010304"/>
            <a:ext cx="4063276" cy="15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385062" marR="0" lvl="0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L="770124" marR="0" lvl="1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L="1155187" marR="0" lvl="2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L="1540248" marR="0" lvl="3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L="1925310" marR="0" lvl="4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L="2310372" marR="0" lvl="5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L="2695434" marR="0" lvl="6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L="3080496" marR="0" lvl="7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L="3465559" marR="0" lvl="8" indent="-19253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122470"/>
            <a:ext cx="8816882" cy="857287"/>
          </a:xfrm>
          <a:prstGeom prst="rect">
            <a:avLst/>
          </a:prstGeom>
          <a:solidFill>
            <a:srgbClr val="22529E"/>
          </a:solidFill>
          <a:ln>
            <a:solidFill>
              <a:srgbClr val="22529E"/>
            </a:solidFill>
          </a:ln>
        </p:spPr>
        <p:txBody>
          <a:bodyPr spcFirstLastPara="1" wrap="square" lIns="77000" tIns="77000" rIns="77000" bIns="770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6857575" y="4653845"/>
            <a:ext cx="2285858" cy="367410"/>
          </a:xfrm>
          <a:prstGeom prst="rect">
            <a:avLst/>
          </a:prstGeom>
          <a:solidFill>
            <a:srgbClr val="22529E"/>
          </a:solidFill>
          <a:ln>
            <a:solidFill>
              <a:srgbClr val="22529E"/>
            </a:solidFill>
          </a:ln>
        </p:spPr>
        <p:txBody>
          <a:bodyPr spcFirstLastPara="1" wrap="square" lIns="77000" tIns="77000" rIns="77000" bIns="770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16379" y="4653845"/>
            <a:ext cx="5877921" cy="367410"/>
          </a:xfrm>
          <a:prstGeom prst="rect">
            <a:avLst/>
          </a:prstGeom>
          <a:solidFill>
            <a:srgbClr val="BDC3C7"/>
          </a:solidFill>
          <a:ln>
            <a:noFill/>
          </a:ln>
        </p:spPr>
        <p:txBody>
          <a:bodyPr spcFirstLastPara="1" wrap="square" lIns="77000" tIns="77000" rIns="77000" bIns="770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163276" y="4653845"/>
            <a:ext cx="489827" cy="36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26553" y="244940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26552" y="1347166"/>
            <a:ext cx="8327055" cy="318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63276" y="4653845"/>
            <a:ext cx="489827" cy="36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1" strike="noStrike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1" strike="noStrike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1" strike="noStrike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1" strike="noStrike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1" strike="noStrike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1" strike="noStrike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1" strike="noStrike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1" strike="noStrike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1" strike="noStrike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3073BFE-8889-4A15-849A-341C2A83429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56220" y="122469"/>
            <a:ext cx="960662" cy="857287"/>
          </a:xfrm>
          <a:prstGeom prst="rect">
            <a:avLst/>
          </a:prstGeom>
        </p:spPr>
      </p:pic>
      <p:sp>
        <p:nvSpPr>
          <p:cNvPr id="12" name="Shape 86">
            <a:extLst>
              <a:ext uri="{FF2B5EF4-FFF2-40B4-BE49-F238E27FC236}">
                <a16:creationId xmlns:a16="http://schemas.microsoft.com/office/drawing/2014/main" id="{AF57A4FE-53E4-43EF-9A2A-DA905794EE03}"/>
              </a:ext>
            </a:extLst>
          </p:cNvPr>
          <p:cNvSpPr txBox="1"/>
          <p:nvPr userDrawn="1"/>
        </p:nvSpPr>
        <p:spPr>
          <a:xfrm>
            <a:off x="907586" y="4690447"/>
            <a:ext cx="5725531" cy="2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FFFF"/>
                </a:solidFill>
              </a:rPr>
              <a:t>Kai Käfer, Johanna Eschment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Shape 92"/>
          <p:cNvSpPr txBox="1">
            <a:spLocks/>
          </p:cNvSpPr>
          <p:nvPr userDrawn="1"/>
        </p:nvSpPr>
        <p:spPr>
          <a:xfrm>
            <a:off x="8556784" y="4749852"/>
            <a:ext cx="548606" cy="393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z="1200" b="1" i="0" u="none" strike="noStrike" cap="none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/>
              <a:t>‹Nr.›</a:t>
            </a:fld>
            <a:endParaRPr lang="de-DE"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700" b="0" i="0" u="none" strike="noStrike" cap="none" dirty="0">
          <a:solidFill>
            <a:schemeClr val="bg1"/>
          </a:solidFill>
          <a:latin typeface="Source Sans Pro Black" panose="020B0803030403020204" pitchFamily="34" charset="0"/>
          <a:ea typeface="Source Sans Pro Black" panose="020B0803030403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80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770124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531" indent="-192531" algn="l" defTabSz="770124" rtl="0" eaLnBrk="1" latinLnBrk="0" hangingPunct="1">
        <a:lnSpc>
          <a:spcPct val="90000"/>
        </a:lnSpc>
        <a:spcBef>
          <a:spcPts val="842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7593" indent="-192531" algn="l" defTabSz="770124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2655" indent="-192531" algn="l" defTabSz="770124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7717" indent="-192531" algn="l" defTabSz="770124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32779" indent="-192531" algn="l" defTabSz="770124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117841" indent="-192531" algn="l" defTabSz="770124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502904" indent="-192531" algn="l" defTabSz="770124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7965" indent="-192531" algn="l" defTabSz="770124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73027" indent="-192531" algn="l" defTabSz="770124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7701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5062" algn="l" defTabSz="7701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0124" algn="l" defTabSz="7701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55187" algn="l" defTabSz="7701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0248" algn="l" defTabSz="7701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25310" algn="l" defTabSz="7701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0372" algn="l" defTabSz="7701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95434" algn="l" defTabSz="7701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80496" algn="l" defTabSz="77012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5A72104-FAFA-470A-BCCF-0743A2C5B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691" t="1291" r="634"/>
          <a:stretch/>
        </p:blipFill>
        <p:spPr>
          <a:xfrm>
            <a:off x="0" y="0"/>
            <a:ext cx="9144000" cy="5211809"/>
          </a:xfrm>
          <a:prstGeom prst="rect">
            <a:avLst/>
          </a:prstGeom>
        </p:spPr>
      </p:pic>
      <p:sp>
        <p:nvSpPr>
          <p:cNvPr id="6" name="Shape 6"/>
          <p:cNvSpPr/>
          <p:nvPr/>
        </p:nvSpPr>
        <p:spPr>
          <a:xfrm>
            <a:off x="0" y="2143218"/>
            <a:ext cx="8816882" cy="857287"/>
          </a:xfrm>
          <a:prstGeom prst="rect">
            <a:avLst/>
          </a:prstGeom>
          <a:solidFill>
            <a:srgbClr val="22529E"/>
          </a:solidFill>
          <a:ln>
            <a:solidFill>
              <a:srgbClr val="22529E"/>
            </a:solidFill>
          </a:ln>
        </p:spPr>
        <p:txBody>
          <a:bodyPr spcFirstLastPara="1" wrap="square" lIns="77000" tIns="77000" rIns="77000" bIns="770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326553" y="2265688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979654" y="4653845"/>
            <a:ext cx="2938961" cy="36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00" tIns="77000" rIns="77000" bIns="770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163276" y="4653845"/>
            <a:ext cx="489827" cy="36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E74C3C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3073BFE-8889-4A15-849A-341C2A83429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44382" y="3906354"/>
            <a:ext cx="1172500" cy="11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088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356372" y="3115591"/>
            <a:ext cx="4755946" cy="700526"/>
          </a:xfrm>
          <a:prstGeom prst="rect">
            <a:avLst/>
          </a:prstGeom>
          <a:solidFill>
            <a:schemeClr val="accent4">
              <a:lumMod val="40000"/>
              <a:lumOff val="60000"/>
              <a:alpha val="90000"/>
            </a:schemeClr>
          </a:solidFill>
          <a:ln>
            <a:noFill/>
          </a:ln>
        </p:spPr>
        <p:txBody>
          <a:bodyPr spcFirstLastPara="1" wrap="square" lIns="77000" tIns="77000" rIns="77000" bIns="77000" anchor="ctr" anchorCtr="0">
            <a:noAutofit/>
          </a:bodyPr>
          <a:lstStyle/>
          <a:p>
            <a:pPr defTabSz="770124">
              <a:defRPr/>
            </a:pP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489829" y="3184208"/>
            <a:ext cx="8327055" cy="171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de-DE" sz="1900" dirty="0" err="1">
                <a:solidFill>
                  <a:srgbClr val="1C1C1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Collaboration</a:t>
            </a:r>
            <a:r>
              <a:rPr lang="de-DE" sz="1900" dirty="0">
                <a:solidFill>
                  <a:srgbClr val="1C1C1C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Mapping in Physics</a:t>
            </a:r>
            <a:endParaRPr sz="1900" dirty="0">
              <a:solidFill>
                <a:srgbClr val="1C1C1C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265318" y="2152946"/>
            <a:ext cx="8490331" cy="61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defTabSz="770124">
              <a:defRPr/>
            </a:pPr>
            <a:r>
              <a:rPr lang="de-DE" sz="2700" b="1" dirty="0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CERN </a:t>
            </a:r>
            <a:r>
              <a:rPr lang="de-DE" sz="2700" b="1" dirty="0" err="1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Internship</a:t>
            </a:r>
            <a:endParaRPr sz="2700" b="1" dirty="0">
              <a:solidFill>
                <a:srgbClr val="FFFFFF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003FB-0869-459A-AE52-60FF1FE6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: Schema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66284C-D4EE-49D3-B783-DC1AB3F73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235C70-0586-4824-8186-C88621945B01}"/>
              </a:ext>
            </a:extLst>
          </p:cNvPr>
          <p:cNvSpPr txBox="1"/>
          <p:nvPr/>
        </p:nvSpPr>
        <p:spPr>
          <a:xfrm>
            <a:off x="193964" y="13098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Nodes as types: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DDE0E0B-2513-478C-B62B-5E8060007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t="25643" r="47271" b="56795"/>
          <a:stretch/>
        </p:blipFill>
        <p:spPr>
          <a:xfrm>
            <a:off x="193964" y="1811243"/>
            <a:ext cx="8567651" cy="192362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0DEE9E8-7745-46C7-B2AC-486526143AA8}"/>
              </a:ext>
            </a:extLst>
          </p:cNvPr>
          <p:cNvSpPr/>
          <p:nvPr/>
        </p:nvSpPr>
        <p:spPr>
          <a:xfrm flipV="1">
            <a:off x="792539" y="3058225"/>
            <a:ext cx="7636566" cy="316739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CF84C8-ADEC-4A9B-9CC9-A4B21F04CE84}"/>
              </a:ext>
            </a:extLst>
          </p:cNvPr>
          <p:cNvCxnSpPr>
            <a:cxnSpLocks/>
          </p:cNvCxnSpPr>
          <p:nvPr/>
        </p:nvCxnSpPr>
        <p:spPr>
          <a:xfrm>
            <a:off x="1468582" y="3374962"/>
            <a:ext cx="299258" cy="62068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1E51A07-6FE0-4340-8EF6-7E3E34019186}"/>
              </a:ext>
            </a:extLst>
          </p:cNvPr>
          <p:cNvSpPr txBox="1"/>
          <p:nvPr/>
        </p:nvSpPr>
        <p:spPr>
          <a:xfrm>
            <a:off x="1695797" y="392704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F7D44AC-4F43-4BAC-BAC3-5475B2C59869}"/>
              </a:ext>
            </a:extLst>
          </p:cNvPr>
          <p:cNvSpPr/>
          <p:nvPr/>
        </p:nvSpPr>
        <p:spPr>
          <a:xfrm flipV="1">
            <a:off x="792539" y="2167739"/>
            <a:ext cx="1590443" cy="316738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5C9EA38-B0FD-4053-8042-95C12CB3DC1C}"/>
              </a:ext>
            </a:extLst>
          </p:cNvPr>
          <p:cNvCxnSpPr>
            <a:cxnSpLocks/>
          </p:cNvCxnSpPr>
          <p:nvPr/>
        </p:nvCxnSpPr>
        <p:spPr>
          <a:xfrm flipV="1">
            <a:off x="2382982" y="1494505"/>
            <a:ext cx="1368829" cy="67323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A37325C-014D-4528-B6BA-D1E1C1667800}"/>
              </a:ext>
            </a:extLst>
          </p:cNvPr>
          <p:cNvSpPr txBox="1"/>
          <p:nvPr/>
        </p:nvSpPr>
        <p:spPr>
          <a:xfrm>
            <a:off x="3768711" y="1309839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31422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003FB-0869-459A-AE52-60FF1FE6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err="1"/>
              <a:t>GraphQL</a:t>
            </a:r>
            <a:r>
              <a:rPr lang="en-US" sz="2700" dirty="0"/>
              <a:t>: Queries and Mutations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66284C-D4EE-49D3-B783-DC1AB3F73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11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0305BD5-A071-4B6A-B7C8-35D2C36B03FD}"/>
              </a:ext>
            </a:extLst>
          </p:cNvPr>
          <p:cNvGrpSpPr/>
          <p:nvPr/>
        </p:nvGrpSpPr>
        <p:grpSpPr>
          <a:xfrm>
            <a:off x="850864" y="1208005"/>
            <a:ext cx="6829257" cy="3134684"/>
            <a:chOff x="850864" y="1364013"/>
            <a:chExt cx="6531449" cy="289060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FAB40C9-1EE4-433C-A39F-3AF2E818D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954" r="56143" b="57105"/>
            <a:stretch/>
          </p:blipFill>
          <p:spPr>
            <a:xfrm>
              <a:off x="850865" y="1395875"/>
              <a:ext cx="3599495" cy="981655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45B645C-5787-48B9-A85B-ADDF700D6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374" t="24547" r="15097" b="55129"/>
            <a:stretch/>
          </p:blipFill>
          <p:spPr>
            <a:xfrm>
              <a:off x="5721292" y="1364013"/>
              <a:ext cx="1661021" cy="1045377"/>
            </a:xfrm>
            <a:prstGeom prst="rect">
              <a:avLst/>
            </a:prstGeom>
          </p:spPr>
        </p:pic>
        <p:sp>
          <p:nvSpPr>
            <p:cNvPr id="7" name="Pfeil: nach rechts 6">
              <a:extLst>
                <a:ext uri="{FF2B5EF4-FFF2-40B4-BE49-F238E27FC236}">
                  <a16:creationId xmlns:a16="http://schemas.microsoft.com/office/drawing/2014/main" id="{695801E4-38EF-456C-8106-D7A48BE76D77}"/>
                </a:ext>
              </a:extLst>
            </p:cNvPr>
            <p:cNvSpPr/>
            <p:nvPr/>
          </p:nvSpPr>
          <p:spPr>
            <a:xfrm>
              <a:off x="4777530" y="1765060"/>
              <a:ext cx="616591" cy="2432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BDED008-6EB0-4A1E-BDE0-95E67CEA5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688" r="53346" b="57594"/>
            <a:stretch/>
          </p:blipFill>
          <p:spPr>
            <a:xfrm>
              <a:off x="850864" y="3174532"/>
              <a:ext cx="3599495" cy="85987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E62322B-5F07-4D83-8EA4-BFB336F17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592" t="24790" r="14879" b="49929"/>
            <a:stretch/>
          </p:blipFill>
          <p:spPr>
            <a:xfrm>
              <a:off x="5721292" y="2954321"/>
              <a:ext cx="1661021" cy="1300293"/>
            </a:xfrm>
            <a:prstGeom prst="rect">
              <a:avLst/>
            </a:prstGeom>
          </p:spPr>
        </p:pic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1513B694-41D6-4E5E-9B1A-33BB82CD29F4}"/>
                </a:ext>
              </a:extLst>
            </p:cNvPr>
            <p:cNvSpPr/>
            <p:nvPr/>
          </p:nvSpPr>
          <p:spPr>
            <a:xfrm>
              <a:off x="4777530" y="3482826"/>
              <a:ext cx="616591" cy="2432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51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5FFC5-5F51-4054-AD28-40910165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own Schema of Indico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EDB874B-6E21-423F-B237-8C6A8A646896}"/>
              </a:ext>
            </a:extLst>
          </p:cNvPr>
          <p:cNvGrpSpPr/>
          <p:nvPr/>
        </p:nvGrpSpPr>
        <p:grpSpPr>
          <a:xfrm>
            <a:off x="238554" y="1473735"/>
            <a:ext cx="6069110" cy="2327117"/>
            <a:chOff x="2115438" y="1080473"/>
            <a:chExt cx="6199439" cy="2876389"/>
          </a:xfrm>
        </p:grpSpPr>
        <p:sp>
          <p:nvSpPr>
            <p:cNvPr id="5" name="Gleichschenkliges Dreieck 4">
              <a:extLst>
                <a:ext uri="{FF2B5EF4-FFF2-40B4-BE49-F238E27FC236}">
                  <a16:creationId xmlns:a16="http://schemas.microsoft.com/office/drawing/2014/main" id="{C73BA0C1-01AC-4DA2-9A94-942D882ED731}"/>
                </a:ext>
              </a:extLst>
            </p:cNvPr>
            <p:cNvSpPr/>
            <p:nvPr/>
          </p:nvSpPr>
          <p:spPr>
            <a:xfrm rot="8468135">
              <a:off x="6743911" y="1402632"/>
              <a:ext cx="233744" cy="1053076"/>
            </a:xfrm>
            <a:prstGeom prst="triangle">
              <a:avLst>
                <a:gd name="adj" fmla="val 783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Gleichschenkliges Dreieck 5">
              <a:extLst>
                <a:ext uri="{FF2B5EF4-FFF2-40B4-BE49-F238E27FC236}">
                  <a16:creationId xmlns:a16="http://schemas.microsoft.com/office/drawing/2014/main" id="{7B76D079-996D-48C3-B856-9FE8815B6680}"/>
                </a:ext>
              </a:extLst>
            </p:cNvPr>
            <p:cNvSpPr/>
            <p:nvPr/>
          </p:nvSpPr>
          <p:spPr>
            <a:xfrm rot="19085053">
              <a:off x="3589358" y="1466100"/>
              <a:ext cx="290556" cy="119592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Gleichschenkliges Dreieck 6">
              <a:extLst>
                <a:ext uri="{FF2B5EF4-FFF2-40B4-BE49-F238E27FC236}">
                  <a16:creationId xmlns:a16="http://schemas.microsoft.com/office/drawing/2014/main" id="{7B2FFE05-2970-40C1-9C0D-A0CA19E86462}"/>
                </a:ext>
              </a:extLst>
            </p:cNvPr>
            <p:cNvSpPr/>
            <p:nvPr/>
          </p:nvSpPr>
          <p:spPr>
            <a:xfrm rot="10800000">
              <a:off x="4373216" y="2842491"/>
              <a:ext cx="200870" cy="58925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Gleichschenkliges Dreieck 7">
              <a:extLst>
                <a:ext uri="{FF2B5EF4-FFF2-40B4-BE49-F238E27FC236}">
                  <a16:creationId xmlns:a16="http://schemas.microsoft.com/office/drawing/2014/main" id="{983B7A53-F8C1-41EF-8150-DCBA0AB3EC2E}"/>
                </a:ext>
              </a:extLst>
            </p:cNvPr>
            <p:cNvSpPr/>
            <p:nvPr/>
          </p:nvSpPr>
          <p:spPr>
            <a:xfrm rot="13481851">
              <a:off x="5131418" y="1315366"/>
              <a:ext cx="241362" cy="1389021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97444561-F1D1-4709-A6E9-FD6D10E6C0A4}"/>
                </a:ext>
              </a:extLst>
            </p:cNvPr>
            <p:cNvSpPr/>
            <p:nvPr/>
          </p:nvSpPr>
          <p:spPr>
            <a:xfrm>
              <a:off x="3921876" y="2325672"/>
              <a:ext cx="1075111" cy="631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Event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8791ABC-380A-4BE8-9F12-DD7FFD4770C0}"/>
                </a:ext>
              </a:extLst>
            </p:cNvPr>
            <p:cNvSpPr/>
            <p:nvPr/>
          </p:nvSpPr>
          <p:spPr>
            <a:xfrm>
              <a:off x="5534542" y="1081473"/>
              <a:ext cx="1266304" cy="5986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Person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C50EEAB-EA27-44CF-AE21-83C37E5D366F}"/>
                </a:ext>
              </a:extLst>
            </p:cNvPr>
            <p:cNvSpPr/>
            <p:nvPr/>
          </p:nvSpPr>
          <p:spPr>
            <a:xfrm>
              <a:off x="2115438" y="1081473"/>
              <a:ext cx="1462653" cy="5986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Category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26F5E38-A4A6-4DDE-B97F-6BABBB24623E}"/>
                </a:ext>
              </a:extLst>
            </p:cNvPr>
            <p:cNvSpPr/>
            <p:nvPr/>
          </p:nvSpPr>
          <p:spPr>
            <a:xfrm>
              <a:off x="3870096" y="3427964"/>
              <a:ext cx="1157285" cy="5288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Item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E3153A7C-5B3F-4112-AE6E-95786F1193A8}"/>
                </a:ext>
              </a:extLst>
            </p:cNvPr>
            <p:cNvCxnSpPr>
              <a:cxnSpLocks/>
              <a:stCxn id="10" idx="2"/>
              <a:endCxn id="11" idx="6"/>
            </p:cNvCxnSpPr>
            <p:nvPr/>
          </p:nvCxnSpPr>
          <p:spPr>
            <a:xfrm flipH="1">
              <a:off x="3578091" y="1380807"/>
              <a:ext cx="19564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D5ED264-F5D4-4A89-AC03-19916EDC184D}"/>
                </a:ext>
              </a:extLst>
            </p:cNvPr>
            <p:cNvSpPr txBox="1"/>
            <p:nvPr/>
          </p:nvSpPr>
          <p:spPr>
            <a:xfrm rot="2515076">
              <a:off x="3305130" y="1709200"/>
              <a:ext cx="1127593" cy="36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accent1"/>
                  </a:solidFill>
                </a:rPr>
                <a:t>belongs to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980EE96-8B49-4680-92E5-020C547C5B30}"/>
                </a:ext>
              </a:extLst>
            </p:cNvPr>
            <p:cNvSpPr txBox="1"/>
            <p:nvPr/>
          </p:nvSpPr>
          <p:spPr>
            <a:xfrm rot="18341595">
              <a:off x="4883440" y="2291531"/>
              <a:ext cx="1127593" cy="298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accent1"/>
                  </a:solidFill>
                </a:rPr>
                <a:t>is head of</a:t>
              </a: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C9C7166-9523-49C1-901B-9143A12B387D}"/>
                </a:ext>
              </a:extLst>
            </p:cNvPr>
            <p:cNvCxnSpPr>
              <a:cxnSpLocks/>
              <a:stCxn id="12" idx="7"/>
              <a:endCxn id="10" idx="4"/>
            </p:cNvCxnSpPr>
            <p:nvPr/>
          </p:nvCxnSpPr>
          <p:spPr>
            <a:xfrm flipV="1">
              <a:off x="4857901" y="1680141"/>
              <a:ext cx="1309793" cy="1825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8B41F0A-6145-436D-8D52-433032999EF2}"/>
                </a:ext>
              </a:extLst>
            </p:cNvPr>
            <p:cNvSpPr txBox="1"/>
            <p:nvPr/>
          </p:nvSpPr>
          <p:spPr>
            <a:xfrm rot="18618582">
              <a:off x="4387522" y="1725636"/>
              <a:ext cx="1462652" cy="298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accent1"/>
                  </a:solidFill>
                </a:rPr>
                <a:t>participates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5FA358D-519A-43B8-9BA1-4CA30E971314}"/>
                </a:ext>
              </a:extLst>
            </p:cNvPr>
            <p:cNvSpPr txBox="1"/>
            <p:nvPr/>
          </p:nvSpPr>
          <p:spPr>
            <a:xfrm>
              <a:off x="4039576" y="1080473"/>
              <a:ext cx="1127593" cy="36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accent1"/>
                  </a:solidFill>
                </a:rPr>
                <a:t>manages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A106D4A-D14F-4D33-8D38-8255B660EC5A}"/>
                </a:ext>
              </a:extLst>
            </p:cNvPr>
            <p:cNvSpPr txBox="1"/>
            <p:nvPr/>
          </p:nvSpPr>
          <p:spPr>
            <a:xfrm>
              <a:off x="3425765" y="2998610"/>
              <a:ext cx="1127593" cy="361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accent1"/>
                  </a:solidFill>
                </a:rPr>
                <a:t>is part of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2F336AD-7D6B-4E09-82A4-FADB41DD3FF1}"/>
                </a:ext>
              </a:extLst>
            </p:cNvPr>
            <p:cNvSpPr/>
            <p:nvPr/>
          </p:nvSpPr>
          <p:spPr>
            <a:xfrm>
              <a:off x="6673618" y="2285099"/>
              <a:ext cx="1641259" cy="5288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Institution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1E732E91-6184-4B53-9B0B-E66D66C92723}"/>
                </a:ext>
              </a:extLst>
            </p:cNvPr>
            <p:cNvSpPr txBox="1"/>
            <p:nvPr/>
          </p:nvSpPr>
          <p:spPr>
            <a:xfrm rot="3825810">
              <a:off x="6429155" y="1740567"/>
              <a:ext cx="1161610" cy="298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accent1"/>
                  </a:solidFill>
                </a:rPr>
                <a:t>works for</a:t>
              </a: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C774952F-F82C-4C5F-990F-2AA97AEC6AFA}"/>
              </a:ext>
            </a:extLst>
          </p:cNvPr>
          <p:cNvSpPr txBox="1"/>
          <p:nvPr/>
        </p:nvSpPr>
        <p:spPr>
          <a:xfrm>
            <a:off x="5397019" y="3137928"/>
            <a:ext cx="1384230" cy="1216539"/>
          </a:xfrm>
          <a:prstGeom prst="rect">
            <a:avLst/>
          </a:prstGeom>
          <a:noFill/>
        </p:spPr>
        <p:txBody>
          <a:bodyPr wrap="square" lIns="77012" tIns="38507" rIns="77012" bIns="38507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startDate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endDate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A82DFAD-C32E-4067-A38E-FD4AF03F4EC4}"/>
              </a:ext>
            </a:extLst>
          </p:cNvPr>
          <p:cNvSpPr txBox="1"/>
          <p:nvPr/>
        </p:nvSpPr>
        <p:spPr>
          <a:xfrm>
            <a:off x="6561955" y="1291268"/>
            <a:ext cx="1497662" cy="3063199"/>
          </a:xfrm>
          <a:prstGeom prst="rect">
            <a:avLst/>
          </a:prstGeom>
          <a:noFill/>
        </p:spPr>
        <p:txBody>
          <a:bodyPr wrap="square" lIns="77012" tIns="38507" rIns="77012" bIns="38507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Item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starts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ends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</a:p>
          <a:p>
            <a:pPr marL="625725" lvl="1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</a:p>
          <a:p>
            <a:pPr marL="625725" lvl="1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pPr marL="625725" lvl="1" indent="-240664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place</a:t>
            </a:r>
          </a:p>
          <a:p>
            <a:pPr marL="625725" lvl="1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</a:p>
          <a:p>
            <a:pPr marL="625725" lvl="1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  <a:p>
            <a:pPr marL="625725" lvl="1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</a:p>
          <a:p>
            <a:pPr marL="625725" lvl="1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building</a:t>
            </a:r>
          </a:p>
          <a:p>
            <a:pPr marL="625725" lvl="1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room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AB2902E-9B57-4112-92D4-76D7DB6EA495}"/>
              </a:ext>
            </a:extLst>
          </p:cNvPr>
          <p:cNvSpPr/>
          <p:nvPr/>
        </p:nvSpPr>
        <p:spPr>
          <a:xfrm>
            <a:off x="7946185" y="1296634"/>
            <a:ext cx="1170461" cy="2509201"/>
          </a:xfrm>
          <a:prstGeom prst="rect">
            <a:avLst/>
          </a:prstGeom>
        </p:spPr>
        <p:txBody>
          <a:bodyPr wrap="square" lIns="77012" tIns="38507" rIns="77012" bIns="38507">
            <a:spAutoFit/>
          </a:bodyPr>
          <a:lstStyle/>
          <a:p>
            <a:pPr lvl="0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</a:p>
          <a:p>
            <a:pPr lvl="0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Institution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</a:p>
          <a:p>
            <a:pPr marL="333518" indent="-240664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</a:p>
          <a:p>
            <a:pPr marL="9285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50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32B3656-146C-4354-948F-74199EDAA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t="17042" r="67917" b="16296"/>
          <a:stretch/>
        </p:blipFill>
        <p:spPr>
          <a:xfrm>
            <a:off x="1656250" y="1024518"/>
            <a:ext cx="2793021" cy="356561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E60F884-4577-48EE-AC51-143B6D505C2B}"/>
              </a:ext>
            </a:extLst>
          </p:cNvPr>
          <p:cNvSpPr/>
          <p:nvPr/>
        </p:nvSpPr>
        <p:spPr>
          <a:xfrm>
            <a:off x="1647071" y="3141677"/>
            <a:ext cx="2273992" cy="834704"/>
          </a:xfrm>
          <a:prstGeom prst="rect">
            <a:avLst/>
          </a:prstGeom>
          <a:noFill/>
          <a:ln w="63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E38AFA-6676-4865-B424-188C33BF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own Schema of Indico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D18894-68D3-4044-B69E-404970414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" t="27146" r="66152" b="6891"/>
          <a:stretch/>
        </p:blipFill>
        <p:spPr>
          <a:xfrm>
            <a:off x="4540711" y="1024518"/>
            <a:ext cx="2888789" cy="35656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FA5F595-973D-4494-AD2A-569C55D39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t="56363" r="74131" b="27483"/>
          <a:stretch/>
        </p:blipFill>
        <p:spPr>
          <a:xfrm>
            <a:off x="167547" y="1306484"/>
            <a:ext cx="5770425" cy="22211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C8D79B8-8BBB-4B58-84AB-5C9436375B38}"/>
              </a:ext>
            </a:extLst>
          </p:cNvPr>
          <p:cNvCxnSpPr>
            <a:cxnSpLocks/>
          </p:cNvCxnSpPr>
          <p:nvPr/>
        </p:nvCxnSpPr>
        <p:spPr>
          <a:xfrm>
            <a:off x="167547" y="3527639"/>
            <a:ext cx="1488703" cy="448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CBDB322-023B-4DCB-BE45-00B908B63AE7}"/>
              </a:ext>
            </a:extLst>
          </p:cNvPr>
          <p:cNvCxnSpPr>
            <a:cxnSpLocks/>
          </p:cNvCxnSpPr>
          <p:nvPr/>
        </p:nvCxnSpPr>
        <p:spPr>
          <a:xfrm flipH="1">
            <a:off x="3921063" y="3527639"/>
            <a:ext cx="2016909" cy="448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25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3FA52-BB83-4864-9313-4B230D33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Information from Indico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BA58D8-5EA9-414E-8BB8-26D1BF4F8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4244" y="1101311"/>
            <a:ext cx="9143999" cy="704347"/>
          </a:xfrm>
        </p:spPr>
        <p:txBody>
          <a:bodyPr/>
          <a:lstStyle/>
          <a:p>
            <a:r>
              <a:rPr lang="en-US" b="1" dirty="0"/>
              <a:t>URL to get a JSON Object from the Indico API: </a:t>
            </a:r>
          </a:p>
          <a:p>
            <a:endParaRPr lang="en-US" sz="600" dirty="0"/>
          </a:p>
          <a:p>
            <a:r>
              <a:rPr lang="de-DE" sz="1400" dirty="0"/>
              <a:t>http://my.indico.server/export/</a:t>
            </a:r>
            <a:r>
              <a:rPr lang="de-DE" sz="1400" dirty="0">
                <a:solidFill>
                  <a:srgbClr val="FF0000"/>
                </a:solidFill>
              </a:rPr>
              <a:t>WHAT</a:t>
            </a:r>
            <a:r>
              <a:rPr lang="de-DE" sz="1400" dirty="0"/>
              <a:t>/</a:t>
            </a:r>
            <a:r>
              <a:rPr lang="de-DE" sz="1400" dirty="0">
                <a:solidFill>
                  <a:srgbClr val="FF0000"/>
                </a:solidFill>
              </a:rPr>
              <a:t>ID</a:t>
            </a:r>
            <a:r>
              <a:rPr lang="de-DE" sz="1400" dirty="0"/>
              <a:t>.json?</a:t>
            </a:r>
            <a:r>
              <a:rPr lang="de-DE" sz="1400" dirty="0">
                <a:solidFill>
                  <a:srgbClr val="FF0000"/>
                </a:solidFill>
              </a:rPr>
              <a:t>PARAMS</a:t>
            </a:r>
            <a:r>
              <a:rPr lang="de-DE" sz="1400" dirty="0"/>
              <a:t>&amp;ak=</a:t>
            </a:r>
            <a:r>
              <a:rPr lang="de-DE" sz="1400" dirty="0">
                <a:solidFill>
                  <a:srgbClr val="FF0000"/>
                </a:solidFill>
              </a:rPr>
              <a:t>KEY</a:t>
            </a:r>
            <a:r>
              <a:rPr lang="de-DE" sz="1400" dirty="0"/>
              <a:t>&amp;timestamp=</a:t>
            </a:r>
            <a:r>
              <a:rPr lang="de-DE" sz="1400" dirty="0">
                <a:solidFill>
                  <a:srgbClr val="FF0000"/>
                </a:solidFill>
              </a:rPr>
              <a:t>TS</a:t>
            </a:r>
            <a:r>
              <a:rPr lang="de-DE" sz="1400" dirty="0"/>
              <a:t>&amp;signature=</a:t>
            </a:r>
            <a:r>
              <a:rPr lang="de-DE" sz="1400" dirty="0">
                <a:solidFill>
                  <a:srgbClr val="FF0000"/>
                </a:solidFill>
              </a:rPr>
              <a:t>SIG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13F0F4-6BDD-45DB-B2CD-EE957D8AA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11" t="31967" r="13194" b="51071"/>
          <a:stretch/>
        </p:blipFill>
        <p:spPr>
          <a:xfrm>
            <a:off x="399635" y="1879100"/>
            <a:ext cx="7411312" cy="12835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EA980B-17D1-4B54-B7F9-570966851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08" t="31159" r="23492" b="56703"/>
          <a:stretch/>
        </p:blipFill>
        <p:spPr>
          <a:xfrm>
            <a:off x="399635" y="3373751"/>
            <a:ext cx="7148697" cy="10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0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C2117B82-9619-4FC6-8656-378F177C7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" t="28671" r="63001" b="12727"/>
          <a:stretch/>
        </p:blipFill>
        <p:spPr>
          <a:xfrm>
            <a:off x="931086" y="1304488"/>
            <a:ext cx="2913803" cy="32475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E3FA52-BB83-4864-9313-4B230D33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Information from Indico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EA0C9E-1006-4B81-8DCE-E594D68DF364}"/>
              </a:ext>
            </a:extLst>
          </p:cNvPr>
          <p:cNvSpPr txBox="1"/>
          <p:nvPr/>
        </p:nvSpPr>
        <p:spPr>
          <a:xfrm>
            <a:off x="566257" y="1027489"/>
            <a:ext cx="2441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622C77-3F80-4552-914C-577F20AEC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0" t="40781" r="63158" b="6136"/>
          <a:stretch/>
        </p:blipFill>
        <p:spPr>
          <a:xfrm>
            <a:off x="4278384" y="1304488"/>
            <a:ext cx="3075183" cy="323390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D0D8058-DD36-49E8-BB0F-16142BD7BB11}"/>
              </a:ext>
            </a:extLst>
          </p:cNvPr>
          <p:cNvSpPr txBox="1"/>
          <p:nvPr/>
        </p:nvSpPr>
        <p:spPr>
          <a:xfrm>
            <a:off x="4278385" y="1027489"/>
            <a:ext cx="2441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Item: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FC54A8B-1E61-4A35-A0F6-8A29C0F7653B}"/>
              </a:ext>
            </a:extLst>
          </p:cNvPr>
          <p:cNvSpPr/>
          <p:nvPr/>
        </p:nvSpPr>
        <p:spPr>
          <a:xfrm>
            <a:off x="931085" y="1307993"/>
            <a:ext cx="1398535" cy="419027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254873F-1E81-45B5-8D4C-30A6B7589345}"/>
              </a:ext>
            </a:extLst>
          </p:cNvPr>
          <p:cNvSpPr/>
          <p:nvPr/>
        </p:nvSpPr>
        <p:spPr>
          <a:xfrm flipV="1">
            <a:off x="931084" y="1947843"/>
            <a:ext cx="1398535" cy="402777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8B0EA08-61B7-48C0-8604-863305A03702}"/>
              </a:ext>
            </a:extLst>
          </p:cNvPr>
          <p:cNvSpPr/>
          <p:nvPr/>
        </p:nvSpPr>
        <p:spPr>
          <a:xfrm>
            <a:off x="931085" y="3397827"/>
            <a:ext cx="1541952" cy="218209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7637ECD-040F-4B4B-8090-9174FB54ED1D}"/>
              </a:ext>
            </a:extLst>
          </p:cNvPr>
          <p:cNvSpPr/>
          <p:nvPr/>
        </p:nvSpPr>
        <p:spPr>
          <a:xfrm>
            <a:off x="932182" y="3722659"/>
            <a:ext cx="1779311" cy="977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02A4E8C-AC2B-44E4-93F0-953D3108DB35}"/>
              </a:ext>
            </a:extLst>
          </p:cNvPr>
          <p:cNvSpPr/>
          <p:nvPr/>
        </p:nvSpPr>
        <p:spPr>
          <a:xfrm>
            <a:off x="932183" y="4454352"/>
            <a:ext cx="1101686" cy="977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3C0D2C7-49FB-427F-A916-0595EB1C84F1}"/>
              </a:ext>
            </a:extLst>
          </p:cNvPr>
          <p:cNvSpPr/>
          <p:nvPr/>
        </p:nvSpPr>
        <p:spPr>
          <a:xfrm>
            <a:off x="4374859" y="3141677"/>
            <a:ext cx="2197915" cy="352338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ECB82EC-F63E-4CF7-ACD0-C1693193E7E1}"/>
              </a:ext>
            </a:extLst>
          </p:cNvPr>
          <p:cNvSpPr/>
          <p:nvPr/>
        </p:nvSpPr>
        <p:spPr>
          <a:xfrm>
            <a:off x="4374859" y="3959605"/>
            <a:ext cx="1564547" cy="100667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Connection </a:t>
            </a:r>
            <a:r>
              <a:rPr lang="de-DE" dirty="0" err="1"/>
              <a:t>between</a:t>
            </a:r>
            <a:r>
              <a:rPr lang="de-DE" dirty="0"/>
              <a:t> Python and </a:t>
            </a:r>
            <a:r>
              <a:rPr lang="de-DE" dirty="0" err="1"/>
              <a:t>graphQL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7309CF-B644-4A2C-863A-26546E12F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2" t="11087" r="33688" b="57850"/>
          <a:stretch/>
        </p:blipFill>
        <p:spPr>
          <a:xfrm>
            <a:off x="899650" y="1140541"/>
            <a:ext cx="7240153" cy="332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5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an Event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609E8A-17BA-4C4E-82CF-D6FF4278F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1" t="15209" r="98" b="4353"/>
          <a:stretch/>
        </p:blipFill>
        <p:spPr>
          <a:xfrm>
            <a:off x="726997" y="1042587"/>
            <a:ext cx="7690006" cy="34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84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all Events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Category</a:t>
            </a: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DDBA64-CD96-45FC-83FE-A7BCC81FC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15318" b="4965"/>
          <a:stretch/>
        </p:blipFill>
        <p:spPr bwMode="auto">
          <a:xfrm>
            <a:off x="874096" y="1105517"/>
            <a:ext cx="7395244" cy="339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87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77000" tIns="77000" rIns="77000" bIns="77000" anchor="b" anchorCtr="0"/>
          <a:lstStyle/>
          <a:p>
            <a:r>
              <a:rPr lang="de-DE" sz="2700" dirty="0" err="1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Collaboration</a:t>
            </a:r>
            <a:r>
              <a:rPr lang="de-DE" sz="27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</a:t>
            </a:r>
            <a:r>
              <a:rPr lang="de-DE" sz="2700" dirty="0" err="1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Spotting</a:t>
            </a:r>
            <a:endParaRPr lang="de-DE" sz="2700" dirty="0">
              <a:solidFill>
                <a:schemeClr val="bg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12047" r="-176" b="4974"/>
          <a:stretch/>
        </p:blipFill>
        <p:spPr bwMode="auto">
          <a:xfrm>
            <a:off x="699345" y="1050678"/>
            <a:ext cx="7972216" cy="347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" t="11230" r="8661" b="5437"/>
          <a:stretch/>
        </p:blipFill>
        <p:spPr bwMode="auto">
          <a:xfrm>
            <a:off x="1267035" y="983970"/>
            <a:ext cx="6836836" cy="360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32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Databases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" y="1312601"/>
            <a:ext cx="3976574" cy="29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Gerade Verbindung mit Pfeil 4"/>
          <p:cNvCxnSpPr>
            <a:stCxn id="9" idx="1"/>
          </p:cNvCxnSpPr>
          <p:nvPr/>
        </p:nvCxnSpPr>
        <p:spPr>
          <a:xfrm flipH="1">
            <a:off x="2781300" y="1398892"/>
            <a:ext cx="1286652" cy="3918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4067952" y="1260392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Nodes (Entities)</a:t>
            </a:r>
          </a:p>
        </p:txBody>
      </p:sp>
      <p:cxnSp>
        <p:nvCxnSpPr>
          <p:cNvPr id="14" name="Gerade Verbindung mit Pfeil 13"/>
          <p:cNvCxnSpPr>
            <a:stCxn id="15" idx="1"/>
          </p:cNvCxnSpPr>
          <p:nvPr/>
        </p:nvCxnSpPr>
        <p:spPr>
          <a:xfrm flipH="1">
            <a:off x="3512820" y="1929200"/>
            <a:ext cx="806592" cy="3872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4319412" y="1790700"/>
            <a:ext cx="1257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Edges (Relations)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917105" y="2078920"/>
            <a:ext cx="2799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Graph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structured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heavily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inter-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connected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Requieres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own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erade Verbindung mit Pfeil 9"/>
          <p:cNvCxnSpPr>
            <a:stCxn id="6" idx="1"/>
          </p:cNvCxnSpPr>
          <p:nvPr/>
        </p:nvCxnSpPr>
        <p:spPr>
          <a:xfrm flipH="1">
            <a:off x="4029288" y="3323660"/>
            <a:ext cx="580812" cy="3644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610100" y="3185160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3139440" y="3710940"/>
            <a:ext cx="8746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78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7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Goal: </a:t>
            </a:r>
            <a:r>
              <a:rPr lang="de-DE" sz="2400" dirty="0"/>
              <a:t>Graph Database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Indico</a:t>
            </a:r>
            <a:r>
              <a:rPr lang="de-DE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109E772-3DFB-4AE7-B3F8-5E3EE7C67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" t="11661" r="30542" b="4306"/>
          <a:stretch/>
        </p:blipFill>
        <p:spPr>
          <a:xfrm>
            <a:off x="267754" y="1161875"/>
            <a:ext cx="2532289" cy="20867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2C42586-D640-43FC-8620-86E33B938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4" t="11609" r="49353" b="4760"/>
          <a:stretch/>
        </p:blipFill>
        <p:spPr>
          <a:xfrm>
            <a:off x="1793621" y="1353071"/>
            <a:ext cx="2349273" cy="31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24DCD8A-F148-441B-8E88-C3F3214A923A}"/>
              </a:ext>
            </a:extLst>
          </p:cNvPr>
          <p:cNvSpPr/>
          <p:nvPr/>
        </p:nvSpPr>
        <p:spPr>
          <a:xfrm>
            <a:off x="4268664" y="2402202"/>
            <a:ext cx="403787" cy="339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6302A4A-4012-45ED-A584-89F45A7CE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66" t="29034" r="22754" b="13313"/>
          <a:stretch/>
        </p:blipFill>
        <p:spPr>
          <a:xfrm>
            <a:off x="4798221" y="1396872"/>
            <a:ext cx="4081244" cy="268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8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2A996-B4A7-42FD-9494-82B3CCA7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Neo4j</a:t>
            </a:r>
            <a:endParaRPr lang="en-US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338669" y="999307"/>
            <a:ext cx="5918199" cy="3521893"/>
            <a:chOff x="-457199" y="804573"/>
            <a:chExt cx="6146799" cy="369122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1737E47-707D-4C4C-82FE-1029536F1F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97" t="7868" r="28982" b="11913"/>
            <a:stretch/>
          </p:blipFill>
          <p:spPr bwMode="auto">
            <a:xfrm>
              <a:off x="-457199" y="804573"/>
              <a:ext cx="6146799" cy="3691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1737E47-707D-4C4C-82FE-1029536F1F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4" t="19087" r="1491" b="11913"/>
            <a:stretch/>
          </p:blipFill>
          <p:spPr bwMode="auto">
            <a:xfrm>
              <a:off x="0" y="1320801"/>
              <a:ext cx="5689600" cy="317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hteck 6"/>
          <p:cNvSpPr/>
          <p:nvPr/>
        </p:nvSpPr>
        <p:spPr>
          <a:xfrm>
            <a:off x="448733" y="999307"/>
            <a:ext cx="5808135" cy="16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9" name="Gerade Verbindung mit Pfeil 8"/>
          <p:cNvCxnSpPr>
            <a:stCxn id="11" idx="1"/>
            <a:endCxn id="7" idx="3"/>
          </p:cNvCxnSpPr>
          <p:nvPr/>
        </p:nvCxnSpPr>
        <p:spPr>
          <a:xfrm flipH="1" flipV="1">
            <a:off x="6256868" y="1083854"/>
            <a:ext cx="367629" cy="3153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624497" y="1168400"/>
            <a:ext cx="2149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Command line for the Neo4j Cypher language</a:t>
            </a:r>
          </a:p>
        </p:txBody>
      </p:sp>
      <p:sp>
        <p:nvSpPr>
          <p:cNvPr id="10" name="Rechteck 9"/>
          <p:cNvSpPr/>
          <p:nvPr/>
        </p:nvSpPr>
        <p:spPr>
          <a:xfrm>
            <a:off x="632547" y="1460972"/>
            <a:ext cx="5547273" cy="3060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2" name="Gerade Verbindung mit Pfeil 11"/>
          <p:cNvCxnSpPr>
            <a:stCxn id="13" idx="1"/>
          </p:cNvCxnSpPr>
          <p:nvPr/>
        </p:nvCxnSpPr>
        <p:spPr>
          <a:xfrm flipH="1">
            <a:off x="6310209" y="2535506"/>
            <a:ext cx="44382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6754037" y="2397006"/>
            <a:ext cx="175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Illustration of the graph</a:t>
            </a:r>
          </a:p>
        </p:txBody>
      </p:sp>
    </p:spTree>
    <p:extLst>
      <p:ext uri="{BB962C8B-B14F-4D97-AF65-F5344CB8AC3E}">
        <p14:creationId xmlns:p14="http://schemas.microsoft.com/office/powerpoint/2010/main" val="2257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0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Cypher</a:t>
            </a:r>
            <a:r>
              <a:rPr lang="de-DE" dirty="0"/>
              <a:t> Language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6" t="13333" r="56733" b="79667"/>
          <a:stretch/>
        </p:blipFill>
        <p:spPr bwMode="auto">
          <a:xfrm>
            <a:off x="315683" y="2827020"/>
            <a:ext cx="7860577" cy="92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3049" r="66438" b="83503"/>
          <a:stretch/>
        </p:blipFill>
        <p:spPr bwMode="auto">
          <a:xfrm>
            <a:off x="308063" y="1676400"/>
            <a:ext cx="5322223" cy="42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t="13026" r="53312" b="83567"/>
          <a:stretch/>
        </p:blipFill>
        <p:spPr bwMode="auto">
          <a:xfrm>
            <a:off x="376643" y="2270760"/>
            <a:ext cx="8221815" cy="42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1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Neo4j </a:t>
            </a:r>
            <a:r>
              <a:rPr lang="de-DE" dirty="0" err="1"/>
              <a:t>with</a:t>
            </a:r>
            <a:r>
              <a:rPr lang="de-DE" dirty="0"/>
              <a:t> Java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2" t="14221" r="21188" b="34112"/>
          <a:stretch/>
        </p:blipFill>
        <p:spPr bwMode="auto">
          <a:xfrm>
            <a:off x="769620" y="1055370"/>
            <a:ext cx="612648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853440" y="1333500"/>
            <a:ext cx="4442460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242060" y="4011930"/>
            <a:ext cx="4899660" cy="483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>
            <a:stCxn id="4" idx="3"/>
          </p:cNvCxnSpPr>
          <p:nvPr/>
        </p:nvCxnSpPr>
        <p:spPr>
          <a:xfrm>
            <a:off x="5295900" y="1619250"/>
            <a:ext cx="1988820" cy="8877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6153150" y="2932331"/>
            <a:ext cx="1131570" cy="13215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7360920" y="2392680"/>
            <a:ext cx="115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Login to your database in Neo4j</a:t>
            </a:r>
          </a:p>
        </p:txBody>
      </p:sp>
      <p:sp>
        <p:nvSpPr>
          <p:cNvPr id="21" name="Rechteck 20"/>
          <p:cNvSpPr/>
          <p:nvPr/>
        </p:nvSpPr>
        <p:spPr>
          <a:xfrm>
            <a:off x="1699260" y="2753261"/>
            <a:ext cx="3870960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/>
          <p:cNvCxnSpPr>
            <a:endCxn id="26" idx="1"/>
          </p:cNvCxnSpPr>
          <p:nvPr/>
        </p:nvCxnSpPr>
        <p:spPr>
          <a:xfrm>
            <a:off x="5570220" y="3039011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094220" y="2900511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Cypher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20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16" grpId="0"/>
      <p:bldP spid="16" grpId="1"/>
      <p:bldP spid="21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3" t="33889" r="78179" b="17150"/>
          <a:stretch/>
        </p:blipFill>
        <p:spPr bwMode="auto">
          <a:xfrm>
            <a:off x="1310640" y="1335032"/>
            <a:ext cx="1226820" cy="27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7" t="-326" r="12615" b="-1"/>
          <a:stretch/>
        </p:blipFill>
        <p:spPr bwMode="auto">
          <a:xfrm>
            <a:off x="2743201" y="1109550"/>
            <a:ext cx="2537460" cy="3438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4488180" y="2603069"/>
            <a:ext cx="906780" cy="754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5" t="33889" r="6313" b="17150"/>
          <a:stretch/>
        </p:blipFill>
        <p:spPr bwMode="auto">
          <a:xfrm>
            <a:off x="5006340" y="1469221"/>
            <a:ext cx="2788920" cy="271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33" y="1534200"/>
            <a:ext cx="1068869" cy="106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3288" r="52171" b="9315"/>
          <a:stretch/>
        </p:blipFill>
        <p:spPr bwMode="auto">
          <a:xfrm>
            <a:off x="2618432" y="2694362"/>
            <a:ext cx="2007870" cy="156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96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: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Data Type JSON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8D630A-34D8-4F3D-9679-8F3F84A9E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" t="46728" r="50558" b="39653"/>
          <a:stretch/>
        </p:blipFill>
        <p:spPr>
          <a:xfrm>
            <a:off x="1350626" y="1064864"/>
            <a:ext cx="6019101" cy="12334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873B4C7-A1B8-4FF7-BF36-FE54BBE75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4" t="48327" r="48389" b="19160"/>
          <a:stretch/>
        </p:blipFill>
        <p:spPr>
          <a:xfrm>
            <a:off x="2118343" y="2378047"/>
            <a:ext cx="4483668" cy="20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6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Office PowerPoint</Application>
  <PresentationFormat>Bildschirmpräsentation (16:9)</PresentationFormat>
  <Paragraphs>91</Paragraphs>
  <Slides>18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Source Sans Pro Black</vt:lpstr>
      <vt:lpstr>Source Sans Pro Light</vt:lpstr>
      <vt:lpstr>Calibri Light</vt:lpstr>
      <vt:lpstr>Calibri</vt:lpstr>
      <vt:lpstr>Office Theme</vt:lpstr>
      <vt:lpstr>Benutzerdefiniertes Design</vt:lpstr>
      <vt:lpstr>1_Office Theme</vt:lpstr>
      <vt:lpstr>PowerPoint-Präsentation</vt:lpstr>
      <vt:lpstr>Collaboration Spotting</vt:lpstr>
      <vt:lpstr>Graph Databases</vt:lpstr>
      <vt:lpstr>Our Goal: Graph Database of Indico </vt:lpstr>
      <vt:lpstr>Neo4j</vt:lpstr>
      <vt:lpstr>Cypher Language</vt:lpstr>
      <vt:lpstr>Neo4j with Java</vt:lpstr>
      <vt:lpstr>APIs</vt:lpstr>
      <vt:lpstr>GraphQL: Based on the Data Type JSON</vt:lpstr>
      <vt:lpstr>GraphQL: Schema</vt:lpstr>
      <vt:lpstr>GraphQL: Queries and Mutations</vt:lpstr>
      <vt:lpstr>Our own Schema of Indico</vt:lpstr>
      <vt:lpstr>Our own Schema of Indico</vt:lpstr>
      <vt:lpstr>Getting the Information from Indico</vt:lpstr>
      <vt:lpstr>Getting the Information from Indico</vt:lpstr>
      <vt:lpstr>Connection between Python and graphQL</vt:lpstr>
      <vt:lpstr>Creating an Event</vt:lpstr>
      <vt:lpstr>Creating all Events of One Category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Johanna Eschment</dc:creator>
  <cp:lastModifiedBy>Johanna Eschment</cp:lastModifiedBy>
  <cp:revision>29</cp:revision>
  <dcterms:modified xsi:type="dcterms:W3CDTF">2019-04-04T16:18:57Z</dcterms:modified>
</cp:coreProperties>
</file>